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7" r:id="rId4"/>
    <p:sldId id="274" r:id="rId5"/>
    <p:sldId id="262" r:id="rId6"/>
    <p:sldId id="277" r:id="rId7"/>
    <p:sldId id="278" r:id="rId8"/>
    <p:sldId id="261" r:id="rId9"/>
    <p:sldId id="263" r:id="rId10"/>
    <p:sldId id="273" r:id="rId11"/>
    <p:sldId id="276" r:id="rId12"/>
    <p:sldId id="265" r:id="rId13"/>
    <p:sldId id="272" r:id="rId14"/>
    <p:sldId id="267" r:id="rId15"/>
    <p:sldId id="279" r:id="rId16"/>
    <p:sldId id="280" r:id="rId17"/>
    <p:sldId id="268" r:id="rId18"/>
    <p:sldId id="270" r:id="rId19"/>
    <p:sldId id="269" r:id="rId20"/>
    <p:sldId id="281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66433"/>
    <a:srgbClr val="F6F4DD"/>
    <a:srgbClr val="BEE0C7"/>
    <a:srgbClr val="349552"/>
    <a:srgbClr val="F06838"/>
    <a:srgbClr val="E2D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3AD963-61EE-0996-5992-89DA3A734FEA}" v="2" dt="2025-09-18T04:31:08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3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León Sofía" userId="ffeaf5089e0022fc" providerId="LiveId" clId="{9C49510F-DD98-4D75-9C1F-70D8CEDFF0A4}"/>
    <pc:docChg chg="undo redo custSel addSld delSld modSld sldOrd">
      <pc:chgData name="De León Sofía" userId="ffeaf5089e0022fc" providerId="LiveId" clId="{9C49510F-DD98-4D75-9C1F-70D8CEDFF0A4}" dt="2025-09-14T00:04:25.507" v="9294" actId="29295"/>
      <pc:docMkLst>
        <pc:docMk/>
      </pc:docMkLst>
      <pc:sldChg chg="addSp delSp modSp new del mod setBg modClrScheme chgLayout">
        <pc:chgData name="De León Sofía" userId="ffeaf5089e0022fc" providerId="LiveId" clId="{9C49510F-DD98-4D75-9C1F-70D8CEDFF0A4}" dt="2025-09-13T17:30:45.149" v="2380" actId="2696"/>
        <pc:sldMkLst>
          <pc:docMk/>
          <pc:sldMk cId="1951058638" sldId="256"/>
        </pc:sldMkLst>
      </pc:sldChg>
      <pc:sldChg chg="addSp delSp modSp add mod modTransition setBg modAnim">
        <pc:chgData name="De León Sofía" userId="ffeaf5089e0022fc" providerId="LiveId" clId="{9C49510F-DD98-4D75-9C1F-70D8CEDFF0A4}" dt="2025-09-13T21:52:07.031" v="8806"/>
        <pc:sldMkLst>
          <pc:docMk/>
          <pc:sldMk cId="71170966" sldId="257"/>
        </pc:sldMkLst>
        <pc:spChg chg="add mod">
          <ac:chgData name="De León Sofía" userId="ffeaf5089e0022fc" providerId="LiveId" clId="{9C49510F-DD98-4D75-9C1F-70D8CEDFF0A4}" dt="2025-09-13T18:03:34.145" v="3072" actId="34136"/>
          <ac:spMkLst>
            <pc:docMk/>
            <pc:sldMk cId="71170966" sldId="257"/>
            <ac:spMk id="4" creationId="{905FA519-3119-13C9-4AE4-462CA2A0C9FF}"/>
          </ac:spMkLst>
        </pc:spChg>
        <pc:spChg chg="add mod">
          <ac:chgData name="De León Sofía" userId="ffeaf5089e0022fc" providerId="LiveId" clId="{9C49510F-DD98-4D75-9C1F-70D8CEDFF0A4}" dt="2025-09-13T18:07:59.853" v="3096" actId="164"/>
          <ac:spMkLst>
            <pc:docMk/>
            <pc:sldMk cId="71170966" sldId="257"/>
            <ac:spMk id="6" creationId="{712B8FF2-4CA2-5695-DEFC-BBD528095435}"/>
          </ac:spMkLst>
        </pc:spChg>
        <pc:spChg chg="add mod">
          <ac:chgData name="De León Sofía" userId="ffeaf5089e0022fc" providerId="LiveId" clId="{9C49510F-DD98-4D75-9C1F-70D8CEDFF0A4}" dt="2025-09-13T17:51:55.301" v="2881" actId="20577"/>
          <ac:spMkLst>
            <pc:docMk/>
            <pc:sldMk cId="71170966" sldId="257"/>
            <ac:spMk id="7" creationId="{EBE8D167-DA53-D905-3DF9-E14CF5BC8368}"/>
          </ac:spMkLst>
        </pc:spChg>
        <pc:spChg chg="add mod">
          <ac:chgData name="De León Sofía" userId="ffeaf5089e0022fc" providerId="LiveId" clId="{9C49510F-DD98-4D75-9C1F-70D8CEDFF0A4}" dt="2025-09-13T18:07:59.853" v="3096" actId="164"/>
          <ac:spMkLst>
            <pc:docMk/>
            <pc:sldMk cId="71170966" sldId="257"/>
            <ac:spMk id="8" creationId="{E4B5FF86-F22E-B9F7-272C-20371CB89122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71170966" sldId="257"/>
            <ac:spMk id="9" creationId="{05F6A765-4FA9-EB6D-3662-1AC59D9A4B8B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71170966" sldId="257"/>
            <ac:spMk id="12" creationId="{FCA59C15-8820-8AB3-0F82-1CEC12E9E516}"/>
          </ac:spMkLst>
        </pc:spChg>
        <pc:spChg chg="add mod">
          <ac:chgData name="De León Sofía" userId="ffeaf5089e0022fc" providerId="LiveId" clId="{9C49510F-DD98-4D75-9C1F-70D8CEDFF0A4}" dt="2025-09-13T17:54:15.201" v="2923" actId="1076"/>
          <ac:spMkLst>
            <pc:docMk/>
            <pc:sldMk cId="71170966" sldId="257"/>
            <ac:spMk id="13" creationId="{59CD9028-51A7-17D0-CF45-6CF5161F70B4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71170966" sldId="257"/>
            <ac:spMk id="14" creationId="{6B27C9C6-09EF-7EE3-D559-795D43F0EAA7}"/>
          </ac:spMkLst>
        </pc:spChg>
        <pc:spChg chg="add mod">
          <ac:chgData name="De León Sofía" userId="ffeaf5089e0022fc" providerId="LiveId" clId="{9C49510F-DD98-4D75-9C1F-70D8CEDFF0A4}" dt="2025-09-13T17:56:12.664" v="2965" actId="1076"/>
          <ac:spMkLst>
            <pc:docMk/>
            <pc:sldMk cId="71170966" sldId="257"/>
            <ac:spMk id="15" creationId="{CAE10F89-FC68-FEA5-75D8-633110C4996F}"/>
          </ac:spMkLst>
        </pc:spChg>
        <pc:spChg chg="add mod">
          <ac:chgData name="De León Sofía" userId="ffeaf5089e0022fc" providerId="LiveId" clId="{9C49510F-DD98-4D75-9C1F-70D8CEDFF0A4}" dt="2025-09-13T18:26:21.709" v="4752" actId="20577"/>
          <ac:spMkLst>
            <pc:docMk/>
            <pc:sldMk cId="71170966" sldId="257"/>
            <ac:spMk id="16" creationId="{F51C8732-C0FD-FA30-8F36-BA6A6373C2B7}"/>
          </ac:spMkLst>
        </pc:spChg>
        <pc:spChg chg="add mod">
          <ac:chgData name="De León Sofía" userId="ffeaf5089e0022fc" providerId="LiveId" clId="{9C49510F-DD98-4D75-9C1F-70D8CEDFF0A4}" dt="2025-09-13T17:52:49.853" v="2895" actId="14861"/>
          <ac:spMkLst>
            <pc:docMk/>
            <pc:sldMk cId="71170966" sldId="257"/>
            <ac:spMk id="17" creationId="{E70629A3-CF2E-D279-830E-FB2D80A406E1}"/>
          </ac:spMkLst>
        </pc:spChg>
        <pc:spChg chg="add mod">
          <ac:chgData name="De León Sofía" userId="ffeaf5089e0022fc" providerId="LiveId" clId="{9C49510F-DD98-4D75-9C1F-70D8CEDFF0A4}" dt="2025-09-13T17:53:00.234" v="2899" actId="1076"/>
          <ac:spMkLst>
            <pc:docMk/>
            <pc:sldMk cId="71170966" sldId="257"/>
            <ac:spMk id="18" creationId="{880B8FBA-AE8D-FBF6-8D31-7A789BE09A0D}"/>
          </ac:spMkLst>
        </pc:spChg>
        <pc:spChg chg="add mod">
          <ac:chgData name="De León Sofía" userId="ffeaf5089e0022fc" providerId="LiveId" clId="{9C49510F-DD98-4D75-9C1F-70D8CEDFF0A4}" dt="2025-09-13T17:52:58.249" v="2898" actId="1076"/>
          <ac:spMkLst>
            <pc:docMk/>
            <pc:sldMk cId="71170966" sldId="257"/>
            <ac:spMk id="19" creationId="{E7AB2919-8F95-258D-DCF9-2B31B9E6491B}"/>
          </ac:spMkLst>
        </pc:spChg>
        <pc:spChg chg="add mod">
          <ac:chgData name="De León Sofía" userId="ffeaf5089e0022fc" providerId="LiveId" clId="{9C49510F-DD98-4D75-9C1F-70D8CEDFF0A4}" dt="2025-09-13T17:55:22.634" v="2955" actId="164"/>
          <ac:spMkLst>
            <pc:docMk/>
            <pc:sldMk cId="71170966" sldId="257"/>
            <ac:spMk id="20" creationId="{C0A2A13C-70E7-3CFD-A8FE-CE22A28072E1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71170966" sldId="257"/>
            <ac:spMk id="21" creationId="{B082286C-5165-974A-C9B0-456104A0B13E}"/>
          </ac:spMkLst>
        </pc:spChg>
        <pc:spChg chg="add mod">
          <ac:chgData name="De León Sofía" userId="ffeaf5089e0022fc" providerId="LiveId" clId="{9C49510F-DD98-4D75-9C1F-70D8CEDFF0A4}" dt="2025-09-13T17:54:15.201" v="2923" actId="1076"/>
          <ac:spMkLst>
            <pc:docMk/>
            <pc:sldMk cId="71170966" sldId="257"/>
            <ac:spMk id="22" creationId="{2792CA75-496B-90B6-1521-B65D7FAECCD0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71170966" sldId="257"/>
            <ac:spMk id="23" creationId="{EFE4D407-6113-634E-2782-55CA0A844D8F}"/>
          </ac:spMkLst>
        </pc:spChg>
        <pc:spChg chg="add mod">
          <ac:chgData name="De León Sofía" userId="ffeaf5089e0022fc" providerId="LiveId" clId="{9C49510F-DD98-4D75-9C1F-70D8CEDFF0A4}" dt="2025-09-13T17:55:22.634" v="2955" actId="164"/>
          <ac:spMkLst>
            <pc:docMk/>
            <pc:sldMk cId="71170966" sldId="257"/>
            <ac:spMk id="24" creationId="{7FC56086-F794-CC93-0318-31AC8A01F16D}"/>
          </ac:spMkLst>
        </pc:spChg>
        <pc:spChg chg="add mod">
          <ac:chgData name="De León Sofía" userId="ffeaf5089e0022fc" providerId="LiveId" clId="{9C49510F-DD98-4D75-9C1F-70D8CEDFF0A4}" dt="2025-09-13T18:07:59.853" v="3096" actId="164"/>
          <ac:spMkLst>
            <pc:docMk/>
            <pc:sldMk cId="71170966" sldId="257"/>
            <ac:spMk id="27" creationId="{A3EC787A-34C2-6CB4-A06E-D85DB82923C1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71170966" sldId="257"/>
            <ac:spMk id="28" creationId="{74583F43-99AD-89EE-EDA8-952EDF72EF69}"/>
          </ac:spMkLst>
        </pc:spChg>
        <pc:spChg chg="add del mod">
          <ac:chgData name="De León Sofía" userId="ffeaf5089e0022fc" providerId="LiveId" clId="{9C49510F-DD98-4D75-9C1F-70D8CEDFF0A4}" dt="2025-09-13T20:31:00.731" v="6776" actId="790"/>
          <ac:spMkLst>
            <pc:docMk/>
            <pc:sldMk cId="71170966" sldId="257"/>
            <ac:spMk id="32" creationId="{D8DE6E1D-D307-7667-7347-F36D20A54004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71170966" sldId="257"/>
            <ac:spMk id="34" creationId="{4A9BA529-3890-05B9-38E1-12309D443BF2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71170966" sldId="257"/>
            <ac:spMk id="35" creationId="{A998CDF8-EBB2-54DD-458C-D8C0C0026673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71170966" sldId="257"/>
            <ac:spMk id="36" creationId="{532ACEA5-F3D0-85DD-E59D-000FAFC579F4}"/>
          </ac:spMkLst>
        </pc:spChg>
        <pc:spChg chg="add mod">
          <ac:chgData name="De León Sofía" userId="ffeaf5089e0022fc" providerId="LiveId" clId="{9C49510F-DD98-4D75-9C1F-70D8CEDFF0A4}" dt="2025-09-13T18:07:59.853" v="3096" actId="164"/>
          <ac:spMkLst>
            <pc:docMk/>
            <pc:sldMk cId="71170966" sldId="257"/>
            <ac:spMk id="37" creationId="{1942231E-AEBB-4F3B-10E2-21DFD8AAF1E1}"/>
          </ac:spMkLst>
        </pc:spChg>
        <pc:spChg chg="mod">
          <ac:chgData name="De León Sofía" userId="ffeaf5089e0022fc" providerId="LiveId" clId="{9C49510F-DD98-4D75-9C1F-70D8CEDFF0A4}" dt="2025-09-13T21:51:57.116" v="8805" actId="3626"/>
          <ac:spMkLst>
            <pc:docMk/>
            <pc:sldMk cId="71170966" sldId="257"/>
            <ac:spMk id="40" creationId="{AC7D56FF-E761-016B-7EAB-ED16F1EA1F0D}"/>
          </ac:spMkLst>
        </pc:spChg>
        <pc:spChg chg="add mod">
          <ac:chgData name="De León Sofía" userId="ffeaf5089e0022fc" providerId="LiveId" clId="{9C49510F-DD98-4D75-9C1F-70D8CEDFF0A4}" dt="2025-09-13T18:15:07.803" v="3238" actId="14100"/>
          <ac:spMkLst>
            <pc:docMk/>
            <pc:sldMk cId="71170966" sldId="257"/>
            <ac:spMk id="43" creationId="{E0618E26-FB79-E1FC-5414-0E518D27F1CA}"/>
          </ac:spMkLst>
        </pc:spChg>
        <pc:spChg chg="add mod">
          <ac:chgData name="De León Sofía" userId="ffeaf5089e0022fc" providerId="LiveId" clId="{9C49510F-DD98-4D75-9C1F-70D8CEDFF0A4}" dt="2025-09-13T18:27:46.738" v="4799" actId="1076"/>
          <ac:spMkLst>
            <pc:docMk/>
            <pc:sldMk cId="71170966" sldId="257"/>
            <ac:spMk id="46" creationId="{5B334285-E860-2992-1CC5-6005E995D107}"/>
          </ac:spMkLst>
        </pc:spChg>
        <pc:spChg chg="add mod">
          <ac:chgData name="De León Sofía" userId="ffeaf5089e0022fc" providerId="LiveId" clId="{9C49510F-DD98-4D75-9C1F-70D8CEDFF0A4}" dt="2025-09-13T21:49:26.727" v="8796"/>
          <ac:spMkLst>
            <pc:docMk/>
            <pc:sldMk cId="71170966" sldId="257"/>
            <ac:spMk id="47" creationId="{8A47EEE3-313C-0FA4-2070-6170CFF53A88}"/>
          </ac:spMkLst>
        </pc:spChg>
        <pc:grpChg chg="add mod">
          <ac:chgData name="De León Sofía" userId="ffeaf5089e0022fc" providerId="LiveId" clId="{9C49510F-DD98-4D75-9C1F-70D8CEDFF0A4}" dt="2025-09-13T17:55:22.634" v="2955" actId="164"/>
          <ac:grpSpMkLst>
            <pc:docMk/>
            <pc:sldMk cId="71170966" sldId="257"/>
            <ac:grpSpMk id="25" creationId="{05DB422D-DE51-4AE2-0AA6-35F0C25B7A1C}"/>
          </ac:grpSpMkLst>
        </pc:grpChg>
        <pc:grpChg chg="add mod">
          <ac:chgData name="De León Sofía" userId="ffeaf5089e0022fc" providerId="LiveId" clId="{9C49510F-DD98-4D75-9C1F-70D8CEDFF0A4}" dt="2025-09-13T17:55:34.970" v="2957" actId="164"/>
          <ac:grpSpMkLst>
            <pc:docMk/>
            <pc:sldMk cId="71170966" sldId="257"/>
            <ac:grpSpMk id="26" creationId="{94B8A37E-A89C-58B1-3A6D-F06A6CC2C8A7}"/>
          </ac:grpSpMkLst>
        </pc:grpChg>
        <pc:grpChg chg="add mod">
          <ac:chgData name="De León Sofía" userId="ffeaf5089e0022fc" providerId="LiveId" clId="{9C49510F-DD98-4D75-9C1F-70D8CEDFF0A4}" dt="2025-09-13T17:57:57.823" v="2991" actId="14100"/>
          <ac:grpSpMkLst>
            <pc:docMk/>
            <pc:sldMk cId="71170966" sldId="257"/>
            <ac:grpSpMk id="33" creationId="{06258E32-7412-1B0D-78E7-FC2FEB62277D}"/>
          </ac:grpSpMkLst>
        </pc:grpChg>
        <pc:grpChg chg="mod">
          <ac:chgData name="De León Sofía" userId="ffeaf5089e0022fc" providerId="LiveId" clId="{9C49510F-DD98-4D75-9C1F-70D8CEDFF0A4}" dt="2025-09-13T18:12:45.853" v="3178" actId="164"/>
          <ac:grpSpMkLst>
            <pc:docMk/>
            <pc:sldMk cId="71170966" sldId="257"/>
            <ac:grpSpMk id="38" creationId="{130074B2-2B86-9ECF-E1F6-4A842522E55E}"/>
          </ac:grpSpMkLst>
        </pc:grpChg>
        <pc:grpChg chg="add mod">
          <ac:chgData name="De León Sofía" userId="ffeaf5089e0022fc" providerId="LiveId" clId="{9C49510F-DD98-4D75-9C1F-70D8CEDFF0A4}" dt="2025-09-13T18:12:45.853" v="3178" actId="164"/>
          <ac:grpSpMkLst>
            <pc:docMk/>
            <pc:sldMk cId="71170966" sldId="257"/>
            <ac:grpSpMk id="39" creationId="{D00EC5D0-C493-233E-9D45-B12926127515}"/>
          </ac:grpSpMkLst>
        </pc:grpChg>
        <pc:grpChg chg="add mod">
          <ac:chgData name="De León Sofía" userId="ffeaf5089e0022fc" providerId="LiveId" clId="{9C49510F-DD98-4D75-9C1F-70D8CEDFF0A4}" dt="2025-09-13T18:12:50.876" v="3179" actId="1076"/>
          <ac:grpSpMkLst>
            <pc:docMk/>
            <pc:sldMk cId="71170966" sldId="257"/>
            <ac:grpSpMk id="42" creationId="{5B0898AB-C94A-6B6F-C738-CCDC4A0C53E8}"/>
          </ac:grpSpMkLst>
        </pc:grpChg>
        <pc:picChg chg="mod">
          <ac:chgData name="De León Sofía" userId="ffeaf5089e0022fc" providerId="LiveId" clId="{9C49510F-DD98-4D75-9C1F-70D8CEDFF0A4}" dt="2025-09-13T18:12:37.055" v="3176"/>
          <ac:picMkLst>
            <pc:docMk/>
            <pc:sldMk cId="71170966" sldId="257"/>
            <ac:picMk id="41" creationId="{51332A19-7FEE-08E4-63A1-B4512E238291}"/>
          </ac:picMkLst>
        </pc:picChg>
        <pc:picChg chg="add mod">
          <ac:chgData name="De León Sofía" userId="ffeaf5089e0022fc" providerId="LiveId" clId="{9C49510F-DD98-4D75-9C1F-70D8CEDFF0A4}" dt="2025-09-13T18:14:39.740" v="3228" actId="1076"/>
          <ac:picMkLst>
            <pc:docMk/>
            <pc:sldMk cId="71170966" sldId="257"/>
            <ac:picMk id="45" creationId="{86FD63C9-66BE-7811-F87C-5A133F547E1F}"/>
          </ac:picMkLst>
        </pc:picChg>
      </pc:sldChg>
      <pc:sldChg chg="addSp delSp modSp add del mod">
        <pc:chgData name="De León Sofía" userId="ffeaf5089e0022fc" providerId="LiveId" clId="{9C49510F-DD98-4D75-9C1F-70D8CEDFF0A4}" dt="2025-09-13T17:10:58.473" v="1657" actId="2696"/>
        <pc:sldMkLst>
          <pc:docMk/>
          <pc:sldMk cId="2638569756" sldId="258"/>
        </pc:sldMkLst>
      </pc:sldChg>
      <pc:sldChg chg="addSp delSp modSp add mod ord modTransition">
        <pc:chgData name="De León Sofía" userId="ffeaf5089e0022fc" providerId="LiveId" clId="{9C49510F-DD98-4D75-9C1F-70D8CEDFF0A4}" dt="2025-09-14T00:04:08.496" v="9286" actId="29295"/>
        <pc:sldMkLst>
          <pc:docMk/>
          <pc:sldMk cId="66568498" sldId="259"/>
        </pc:sldMkLst>
        <pc:picChg chg="add mod ord">
          <ac:chgData name="De León Sofía" userId="ffeaf5089e0022fc" providerId="LiveId" clId="{9C49510F-DD98-4D75-9C1F-70D8CEDFF0A4}" dt="2025-09-13T23:51:27.679" v="9261" actId="171"/>
          <ac:picMkLst>
            <pc:docMk/>
            <pc:sldMk cId="66568498" sldId="259"/>
            <ac:picMk id="4" creationId="{7D43E501-390F-0B7F-4D52-9E887F0C021E}"/>
          </ac:picMkLst>
        </pc:picChg>
        <pc:picChg chg="add mod ord">
          <ac:chgData name="De León Sofía" userId="ffeaf5089e0022fc" providerId="LiveId" clId="{9C49510F-DD98-4D75-9C1F-70D8CEDFF0A4}" dt="2025-09-14T00:04:08.496" v="9286" actId="29295"/>
          <ac:picMkLst>
            <pc:docMk/>
            <pc:sldMk cId="66568498" sldId="259"/>
            <ac:picMk id="6" creationId="{FDEC2E36-4D5A-4179-BE9B-F74DB7678EA8}"/>
          </ac:picMkLst>
        </pc:picChg>
        <pc:picChg chg="mod">
          <ac:chgData name="De León Sofía" userId="ffeaf5089e0022fc" providerId="LiveId" clId="{9C49510F-DD98-4D75-9C1F-70D8CEDFF0A4}" dt="2025-09-13T23:50:50.657" v="9255" actId="1076"/>
          <ac:picMkLst>
            <pc:docMk/>
            <pc:sldMk cId="66568498" sldId="259"/>
            <ac:picMk id="12" creationId="{DFA8B1AB-81CA-CDC1-FE86-F00F61C9D2D2}"/>
          </ac:picMkLst>
        </pc:picChg>
      </pc:sldChg>
      <pc:sldChg chg="addSp delSp modSp add mod modTransition delAnim modAnim">
        <pc:chgData name="De León Sofía" userId="ffeaf5089e0022fc" providerId="LiveId" clId="{9C49510F-DD98-4D75-9C1F-70D8CEDFF0A4}" dt="2025-09-14T00:04:25.507" v="9294" actId="29295"/>
        <pc:sldMkLst>
          <pc:docMk/>
          <pc:sldMk cId="3137321072" sldId="260"/>
        </pc:sldMkLst>
        <pc:spChg chg="add mod">
          <ac:chgData name="De León Sofía" userId="ffeaf5089e0022fc" providerId="LiveId" clId="{9C49510F-DD98-4D75-9C1F-70D8CEDFF0A4}" dt="2025-09-13T23:44:07.242" v="9202" actId="1076"/>
          <ac:spMkLst>
            <pc:docMk/>
            <pc:sldMk cId="3137321072" sldId="260"/>
            <ac:spMk id="2" creationId="{CAB13B6F-4591-1A63-0D69-209E86599970}"/>
          </ac:spMkLst>
        </pc:spChg>
        <pc:spChg chg="add mod">
          <ac:chgData name="De León Sofía" userId="ffeaf5089e0022fc" providerId="LiveId" clId="{9C49510F-DD98-4D75-9C1F-70D8CEDFF0A4}" dt="2025-09-13T23:41:44.440" v="9164" actId="164"/>
          <ac:spMkLst>
            <pc:docMk/>
            <pc:sldMk cId="3137321072" sldId="260"/>
            <ac:spMk id="4" creationId="{1FF59E3E-AD56-4723-D1AE-91BE15040B87}"/>
          </ac:spMkLst>
        </pc:spChg>
        <pc:spChg chg="add mod">
          <ac:chgData name="De León Sofía" userId="ffeaf5089e0022fc" providerId="LiveId" clId="{9C49510F-DD98-4D75-9C1F-70D8CEDFF0A4}" dt="2025-09-13T21:50:11.058" v="8800"/>
          <ac:spMkLst>
            <pc:docMk/>
            <pc:sldMk cId="3137321072" sldId="260"/>
            <ac:spMk id="5" creationId="{79626074-9E59-92CB-253A-EBF1388D0DBA}"/>
          </ac:spMkLst>
        </pc:spChg>
        <pc:spChg chg="add mod">
          <ac:chgData name="De León Sofía" userId="ffeaf5089e0022fc" providerId="LiveId" clId="{9C49510F-DD98-4D75-9C1F-70D8CEDFF0A4}" dt="2025-09-13T23:41:44.440" v="9164" actId="164"/>
          <ac:spMkLst>
            <pc:docMk/>
            <pc:sldMk cId="3137321072" sldId="260"/>
            <ac:spMk id="9" creationId="{AEC3AB98-8381-D7A1-6103-2993E67B61E0}"/>
          </ac:spMkLst>
        </pc:spChg>
        <pc:grpChg chg="add mod">
          <ac:chgData name="De León Sofía" userId="ffeaf5089e0022fc" providerId="LiveId" clId="{9C49510F-DD98-4D75-9C1F-70D8CEDFF0A4}" dt="2025-09-13T23:41:44.440" v="9164" actId="164"/>
          <ac:grpSpMkLst>
            <pc:docMk/>
            <pc:sldMk cId="3137321072" sldId="260"/>
            <ac:grpSpMk id="8" creationId="{22D1BD34-1EB9-3B95-30BB-EDF597298A3B}"/>
          </ac:grpSpMkLst>
        </pc:grpChg>
        <pc:grpChg chg="add mod">
          <ac:chgData name="De León Sofía" userId="ffeaf5089e0022fc" providerId="LiveId" clId="{9C49510F-DD98-4D75-9C1F-70D8CEDFF0A4}" dt="2025-09-13T23:43:44.891" v="9192" actId="1076"/>
          <ac:grpSpMkLst>
            <pc:docMk/>
            <pc:sldMk cId="3137321072" sldId="260"/>
            <ac:grpSpMk id="13" creationId="{BFB672C7-1A3E-6847-133F-A31E12261838}"/>
          </ac:grpSpMkLst>
        </pc:grpChg>
        <pc:picChg chg="add mod">
          <ac:chgData name="De León Sofía" userId="ffeaf5089e0022fc" providerId="LiveId" clId="{9C49510F-DD98-4D75-9C1F-70D8CEDFF0A4}" dt="2025-09-13T17:24:01.254" v="2313" actId="164"/>
          <ac:picMkLst>
            <pc:docMk/>
            <pc:sldMk cId="3137321072" sldId="260"/>
            <ac:picMk id="7" creationId="{8E6243EE-0D80-F9E9-CE92-6FD2FC8D1685}"/>
          </ac:picMkLst>
        </pc:picChg>
        <pc:picChg chg="mod">
          <ac:chgData name="De León Sofía" userId="ffeaf5089e0022fc" providerId="LiveId" clId="{9C49510F-DD98-4D75-9C1F-70D8CEDFF0A4}" dt="2025-09-13T23:44:10.115" v="9203" actId="1076"/>
          <ac:picMkLst>
            <pc:docMk/>
            <pc:sldMk cId="3137321072" sldId="260"/>
            <ac:picMk id="12" creationId="{B14BB5DA-66C5-09D3-5AEE-040CFDB3934F}"/>
          </ac:picMkLst>
        </pc:picChg>
        <pc:picChg chg="add mod ord modCrop">
          <ac:chgData name="De León Sofía" userId="ffeaf5089e0022fc" providerId="LiveId" clId="{9C49510F-DD98-4D75-9C1F-70D8CEDFF0A4}" dt="2025-09-13T23:49:50.192" v="9240" actId="29295"/>
          <ac:picMkLst>
            <pc:docMk/>
            <pc:sldMk cId="3137321072" sldId="260"/>
            <ac:picMk id="20" creationId="{7348C96C-D51A-6EF1-3B11-940B23AA375E}"/>
          </ac:picMkLst>
        </pc:picChg>
        <pc:picChg chg="add mod modCrop">
          <ac:chgData name="De León Sofía" userId="ffeaf5089e0022fc" providerId="LiveId" clId="{9C49510F-DD98-4D75-9C1F-70D8CEDFF0A4}" dt="2025-09-13T23:49:42.755" v="9239" actId="1076"/>
          <ac:picMkLst>
            <pc:docMk/>
            <pc:sldMk cId="3137321072" sldId="260"/>
            <ac:picMk id="22" creationId="{FADC4557-6321-9198-192A-80FD72C0917E}"/>
          </ac:picMkLst>
        </pc:picChg>
        <pc:picChg chg="add mod ord">
          <ac:chgData name="De León Sofía" userId="ffeaf5089e0022fc" providerId="LiveId" clId="{9C49510F-DD98-4D75-9C1F-70D8CEDFF0A4}" dt="2025-09-14T00:04:25.507" v="9294" actId="29295"/>
          <ac:picMkLst>
            <pc:docMk/>
            <pc:sldMk cId="3137321072" sldId="260"/>
            <ac:picMk id="23" creationId="{4A463136-182F-F029-3C38-2CA6B64A89AB}"/>
          </ac:picMkLst>
        </pc:picChg>
      </pc:sldChg>
      <pc:sldChg chg="addSp delSp modSp add mod modTransition delAnim modAnim">
        <pc:chgData name="De León Sofía" userId="ffeaf5089e0022fc" providerId="LiveId" clId="{9C49510F-DD98-4D75-9C1F-70D8CEDFF0A4}" dt="2025-09-13T21:52:07.031" v="8806"/>
        <pc:sldMkLst>
          <pc:docMk/>
          <pc:sldMk cId="1578701347" sldId="261"/>
        </pc:sldMkLst>
        <pc:spChg chg="add mod">
          <ac:chgData name="De León Sofía" userId="ffeaf5089e0022fc" providerId="LiveId" clId="{9C49510F-DD98-4D75-9C1F-70D8CEDFF0A4}" dt="2025-09-13T21:47:52.224" v="8751"/>
          <ac:spMkLst>
            <pc:docMk/>
            <pc:sldMk cId="1578701347" sldId="261"/>
            <ac:spMk id="3" creationId="{096ACB3A-0171-301A-8161-921E3750FDF4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1578701347" sldId="261"/>
            <ac:spMk id="4" creationId="{26C7ABC7-D3AE-52D0-D42D-5356A762050E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1578701347" sldId="261"/>
            <ac:spMk id="14" creationId="{90478A94-7CEE-43A5-2C7B-D4EA5765B571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1578701347" sldId="261"/>
            <ac:spMk id="15" creationId="{386B416C-A566-EC27-DF25-826582D8058A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1578701347" sldId="261"/>
            <ac:spMk id="27" creationId="{ECFD36A8-C435-C90D-7761-8D8AB06AE880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1578701347" sldId="261"/>
            <ac:spMk id="28" creationId="{F761A640-5BA5-42F9-4005-1A49EFE175C9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578701347" sldId="261"/>
            <ac:spMk id="31" creationId="{1C38E590-7872-1858-652A-C22021A920B6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1578701347" sldId="261"/>
            <ac:spMk id="32" creationId="{40BD0FDF-777D-A598-40BC-B3BC66B1022B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1578701347" sldId="261"/>
            <ac:spMk id="36" creationId="{77583DB4-43C4-7850-48D5-C3CE16FA438D}"/>
          </ac:spMkLst>
        </pc:spChg>
        <pc:spChg chg="add mod">
          <ac:chgData name="De León Sofía" userId="ffeaf5089e0022fc" providerId="LiveId" clId="{9C49510F-DD98-4D75-9C1F-70D8CEDFF0A4}" dt="2025-09-13T21:48:22.900" v="8763"/>
          <ac:spMkLst>
            <pc:docMk/>
            <pc:sldMk cId="1578701347" sldId="261"/>
            <ac:spMk id="38" creationId="{961DC34A-A98E-42C3-24CF-EB43601AB951}"/>
          </ac:spMkLst>
        </pc:spChg>
        <pc:grpChg chg="add mod">
          <ac:chgData name="De León Sofía" userId="ffeaf5089e0022fc" providerId="LiveId" clId="{9C49510F-DD98-4D75-9C1F-70D8CEDFF0A4}" dt="2025-09-13T18:12:59.596" v="3182" actId="164"/>
          <ac:grpSpMkLst>
            <pc:docMk/>
            <pc:sldMk cId="1578701347" sldId="261"/>
            <ac:grpSpMk id="2" creationId="{3BF28609-4B31-1901-797E-5123E5A17674}"/>
          </ac:grpSpMkLst>
        </pc:grpChg>
        <pc:grpChg chg="add mod">
          <ac:chgData name="De León Sofía" userId="ffeaf5089e0022fc" providerId="LiveId" clId="{9C49510F-DD98-4D75-9C1F-70D8CEDFF0A4}" dt="2025-09-13T18:12:59.596" v="3182" actId="164"/>
          <ac:grpSpMkLst>
            <pc:docMk/>
            <pc:sldMk cId="1578701347" sldId="261"/>
            <ac:grpSpMk id="11" creationId="{4D7588BC-3BEF-8FF1-42A5-922AC81533F9}"/>
          </ac:grpSpMkLst>
        </pc:grpChg>
        <pc:grpChg chg="add mod">
          <ac:chgData name="De León Sofía" userId="ffeaf5089e0022fc" providerId="LiveId" clId="{9C49510F-DD98-4D75-9C1F-70D8CEDFF0A4}" dt="2025-09-13T18:23:57.548" v="4518" actId="1076"/>
          <ac:grpSpMkLst>
            <pc:docMk/>
            <pc:sldMk cId="1578701347" sldId="261"/>
            <ac:grpSpMk id="30" creationId="{B4CD004E-A2E9-8230-5CE6-2104EDE9F598}"/>
          </ac:grpSpMkLst>
        </pc:grpChg>
        <pc:picChg chg="add mod">
          <ac:chgData name="De León Sofía" userId="ffeaf5089e0022fc" providerId="LiveId" clId="{9C49510F-DD98-4D75-9C1F-70D8CEDFF0A4}" dt="2025-09-13T18:12:56.074" v="3181" actId="164"/>
          <ac:picMkLst>
            <pc:docMk/>
            <pc:sldMk cId="1578701347" sldId="261"/>
            <ac:picMk id="10" creationId="{0F6125FB-91B2-FA75-5717-345577620E02}"/>
          </ac:picMkLst>
        </pc:picChg>
      </pc:sldChg>
      <pc:sldChg chg="addSp delSp modSp add mod ord modTransition setBg">
        <pc:chgData name="De León Sofía" userId="ffeaf5089e0022fc" providerId="LiveId" clId="{9C49510F-DD98-4D75-9C1F-70D8CEDFF0A4}" dt="2025-09-13T22:32:12.967" v="9089" actId="164"/>
        <pc:sldMkLst>
          <pc:docMk/>
          <pc:sldMk cId="363155285" sldId="262"/>
        </pc:sldMkLst>
        <pc:spChg chg="add mod topLvl">
          <ac:chgData name="De León Sofía" userId="ffeaf5089e0022fc" providerId="LiveId" clId="{9C49510F-DD98-4D75-9C1F-70D8CEDFF0A4}" dt="2025-09-13T21:46:30.386" v="8744" actId="14100"/>
          <ac:spMkLst>
            <pc:docMk/>
            <pc:sldMk cId="363155285" sldId="262"/>
            <ac:spMk id="5" creationId="{FACE7D6C-C230-2F08-3EFD-8E5E04585612}"/>
          </ac:spMkLst>
        </pc:spChg>
        <pc:spChg chg="add mod">
          <ac:chgData name="De León Sofía" userId="ffeaf5089e0022fc" providerId="LiveId" clId="{9C49510F-DD98-4D75-9C1F-70D8CEDFF0A4}" dt="2025-09-13T18:32:22.133" v="4885" actId="1076"/>
          <ac:spMkLst>
            <pc:docMk/>
            <pc:sldMk cId="363155285" sldId="262"/>
            <ac:spMk id="6" creationId="{BC709B31-F483-2611-72F1-E9C4005B761E}"/>
          </ac:spMkLst>
        </pc:spChg>
        <pc:spChg chg="add mod">
          <ac:chgData name="De León Sofía" userId="ffeaf5089e0022fc" providerId="LiveId" clId="{9C49510F-DD98-4D75-9C1F-70D8CEDFF0A4}" dt="2025-09-13T18:32:16.342" v="4883" actId="1076"/>
          <ac:spMkLst>
            <pc:docMk/>
            <pc:sldMk cId="363155285" sldId="262"/>
            <ac:spMk id="7" creationId="{41AEF53B-872F-744D-F2EC-D426698884E1}"/>
          </ac:spMkLst>
        </pc:spChg>
        <pc:spChg chg="add mod">
          <ac:chgData name="De León Sofía" userId="ffeaf5089e0022fc" providerId="LiveId" clId="{9C49510F-DD98-4D75-9C1F-70D8CEDFF0A4}" dt="2025-09-13T18:30:19.361" v="4861" actId="790"/>
          <ac:spMkLst>
            <pc:docMk/>
            <pc:sldMk cId="363155285" sldId="262"/>
            <ac:spMk id="8" creationId="{E1EE1D89-5CC5-5044-6458-4783F4A32FFB}"/>
          </ac:spMkLst>
        </pc:spChg>
        <pc:spChg chg="add mod">
          <ac:chgData name="De León Sofía" userId="ffeaf5089e0022fc" providerId="LiveId" clId="{9C49510F-DD98-4D75-9C1F-70D8CEDFF0A4}" dt="2025-09-13T18:30:19.361" v="4861" actId="790"/>
          <ac:spMkLst>
            <pc:docMk/>
            <pc:sldMk cId="363155285" sldId="262"/>
            <ac:spMk id="9" creationId="{BC873FA2-C837-7A55-EFC7-53E2CE846CA0}"/>
          </ac:spMkLst>
        </pc:spChg>
        <pc:spChg chg="add mod">
          <ac:chgData name="De León Sofía" userId="ffeaf5089e0022fc" providerId="LiveId" clId="{9C49510F-DD98-4D75-9C1F-70D8CEDFF0A4}" dt="2025-09-13T22:31:54.210" v="9088" actId="164"/>
          <ac:spMkLst>
            <pc:docMk/>
            <pc:sldMk cId="363155285" sldId="262"/>
            <ac:spMk id="26" creationId="{79396E69-112B-5FC8-54BF-2EA3AB71887F}"/>
          </ac:spMkLst>
        </pc:spChg>
        <pc:spChg chg="add mod">
          <ac:chgData name="De León Sofía" userId="ffeaf5089e0022fc" providerId="LiveId" clId="{9C49510F-DD98-4D75-9C1F-70D8CEDFF0A4}" dt="2025-09-13T20:46:50.792" v="7365" actId="164"/>
          <ac:spMkLst>
            <pc:docMk/>
            <pc:sldMk cId="363155285" sldId="262"/>
            <ac:spMk id="29" creationId="{4F75508B-7182-59A9-6E0A-F81F084C7241}"/>
          </ac:spMkLst>
        </pc:spChg>
        <pc:spChg chg="add mod">
          <ac:chgData name="De León Sofía" userId="ffeaf5089e0022fc" providerId="LiveId" clId="{9C49510F-DD98-4D75-9C1F-70D8CEDFF0A4}" dt="2025-09-13T22:32:12.967" v="9089" actId="164"/>
          <ac:spMkLst>
            <pc:docMk/>
            <pc:sldMk cId="363155285" sldId="262"/>
            <ac:spMk id="33" creationId="{7C065282-2970-CCE4-9306-E210EFB479E4}"/>
          </ac:spMkLst>
        </pc:spChg>
        <pc:spChg chg="add mod">
          <ac:chgData name="De León Sofía" userId="ffeaf5089e0022fc" providerId="LiveId" clId="{9C49510F-DD98-4D75-9C1F-70D8CEDFF0A4}" dt="2025-09-13T22:32:12.967" v="9089" actId="164"/>
          <ac:spMkLst>
            <pc:docMk/>
            <pc:sldMk cId="363155285" sldId="262"/>
            <ac:spMk id="34" creationId="{8923F17D-695D-72B0-0F34-DA230BBE3622}"/>
          </ac:spMkLst>
        </pc:spChg>
        <pc:spChg chg="add mod">
          <ac:chgData name="De León Sofía" userId="ffeaf5089e0022fc" providerId="LiveId" clId="{9C49510F-DD98-4D75-9C1F-70D8CEDFF0A4}" dt="2025-09-13T22:32:12.967" v="9089" actId="164"/>
          <ac:spMkLst>
            <pc:docMk/>
            <pc:sldMk cId="363155285" sldId="262"/>
            <ac:spMk id="35" creationId="{3D664975-32A5-2521-800D-2E15ABE9562F}"/>
          </ac:spMkLst>
        </pc:spChg>
        <pc:spChg chg="add mod">
          <ac:chgData name="De León Sofía" userId="ffeaf5089e0022fc" providerId="LiveId" clId="{9C49510F-DD98-4D75-9C1F-70D8CEDFF0A4}" dt="2025-09-13T22:32:12.967" v="9089" actId="164"/>
          <ac:spMkLst>
            <pc:docMk/>
            <pc:sldMk cId="363155285" sldId="262"/>
            <ac:spMk id="37" creationId="{361D9D13-8952-37FB-6265-79472B536CB8}"/>
          </ac:spMkLst>
        </pc:spChg>
        <pc:spChg chg="add mod">
          <ac:chgData name="De León Sofía" userId="ffeaf5089e0022fc" providerId="LiveId" clId="{9C49510F-DD98-4D75-9C1F-70D8CEDFF0A4}" dt="2025-09-13T22:32:12.967" v="9089" actId="164"/>
          <ac:spMkLst>
            <pc:docMk/>
            <pc:sldMk cId="363155285" sldId="262"/>
            <ac:spMk id="38" creationId="{EBAE2691-97CF-55A2-F732-2FDE266777DD}"/>
          </ac:spMkLst>
        </pc:spChg>
        <pc:spChg chg="add mod">
          <ac:chgData name="De León Sofía" userId="ffeaf5089e0022fc" providerId="LiveId" clId="{9C49510F-DD98-4D75-9C1F-70D8CEDFF0A4}" dt="2025-09-13T22:31:08.301" v="9061" actId="14100"/>
          <ac:spMkLst>
            <pc:docMk/>
            <pc:sldMk cId="363155285" sldId="262"/>
            <ac:spMk id="39" creationId="{8007629C-6C6C-596C-BDB7-A85DFF2EE68E}"/>
          </ac:spMkLst>
        </pc:spChg>
        <pc:spChg chg="add mod">
          <ac:chgData name="De León Sofía" userId="ffeaf5089e0022fc" providerId="LiveId" clId="{9C49510F-DD98-4D75-9C1F-70D8CEDFF0A4}" dt="2025-09-13T18:37:57.480" v="5015" actId="1076"/>
          <ac:spMkLst>
            <pc:docMk/>
            <pc:sldMk cId="363155285" sldId="262"/>
            <ac:spMk id="40" creationId="{54476E04-5D27-0B1B-7292-B9DFA5A2A7FC}"/>
          </ac:spMkLst>
        </pc:spChg>
        <pc:spChg chg="add mod">
          <ac:chgData name="De León Sofía" userId="ffeaf5089e0022fc" providerId="LiveId" clId="{9C49510F-DD98-4D75-9C1F-70D8CEDFF0A4}" dt="2025-09-13T22:32:12.967" v="9089" actId="164"/>
          <ac:spMkLst>
            <pc:docMk/>
            <pc:sldMk cId="363155285" sldId="262"/>
            <ac:spMk id="41" creationId="{3C5C61E0-B13E-FAA6-C66D-57CC26E9B36A}"/>
          </ac:spMkLst>
        </pc:spChg>
        <pc:spChg chg="add mod">
          <ac:chgData name="De León Sofía" userId="ffeaf5089e0022fc" providerId="LiveId" clId="{9C49510F-DD98-4D75-9C1F-70D8CEDFF0A4}" dt="2025-09-13T18:47:27.492" v="5209" actId="1035"/>
          <ac:spMkLst>
            <pc:docMk/>
            <pc:sldMk cId="363155285" sldId="262"/>
            <ac:spMk id="48" creationId="{C9B70220-08EF-9678-63F6-B0EF06DD64F8}"/>
          </ac:spMkLst>
        </pc:spChg>
        <pc:spChg chg="add mod">
          <ac:chgData name="De León Sofía" userId="ffeaf5089e0022fc" providerId="LiveId" clId="{9C49510F-DD98-4D75-9C1F-70D8CEDFF0A4}" dt="2025-09-13T18:47:27.492" v="5209" actId="1035"/>
          <ac:spMkLst>
            <pc:docMk/>
            <pc:sldMk cId="363155285" sldId="262"/>
            <ac:spMk id="49" creationId="{2B383C3A-D2B0-D6FA-7D52-9D5E8B597BAE}"/>
          </ac:spMkLst>
        </pc:spChg>
        <pc:spChg chg="add mod">
          <ac:chgData name="De León Sofía" userId="ffeaf5089e0022fc" providerId="LiveId" clId="{9C49510F-DD98-4D75-9C1F-70D8CEDFF0A4}" dt="2025-09-13T20:46:50.792" v="7365" actId="164"/>
          <ac:spMkLst>
            <pc:docMk/>
            <pc:sldMk cId="363155285" sldId="262"/>
            <ac:spMk id="50" creationId="{17419144-39E5-9D1E-817B-B21B9CFA9710}"/>
          </ac:spMkLst>
        </pc:spChg>
        <pc:spChg chg="add mod">
          <ac:chgData name="De León Sofía" userId="ffeaf5089e0022fc" providerId="LiveId" clId="{9C49510F-DD98-4D75-9C1F-70D8CEDFF0A4}" dt="2025-09-13T20:46:50.792" v="7365" actId="164"/>
          <ac:spMkLst>
            <pc:docMk/>
            <pc:sldMk cId="363155285" sldId="262"/>
            <ac:spMk id="51" creationId="{A77F1162-8B67-BB60-EAF8-D2C96E7AD1A2}"/>
          </ac:spMkLst>
        </pc:spChg>
        <pc:spChg chg="add mod">
          <ac:chgData name="De León Sofía" userId="ffeaf5089e0022fc" providerId="LiveId" clId="{9C49510F-DD98-4D75-9C1F-70D8CEDFF0A4}" dt="2025-09-13T18:42:40.060" v="5087" actId="1076"/>
          <ac:spMkLst>
            <pc:docMk/>
            <pc:sldMk cId="363155285" sldId="262"/>
            <ac:spMk id="52" creationId="{070E486E-7E73-92EF-54F6-0F4B4A650108}"/>
          </ac:spMkLst>
        </pc:spChg>
        <pc:spChg chg="add mod">
          <ac:chgData name="De León Sofía" userId="ffeaf5089e0022fc" providerId="LiveId" clId="{9C49510F-DD98-4D75-9C1F-70D8CEDFF0A4}" dt="2025-09-13T20:46:50.792" v="7365" actId="164"/>
          <ac:spMkLst>
            <pc:docMk/>
            <pc:sldMk cId="363155285" sldId="262"/>
            <ac:spMk id="54" creationId="{8B630776-3B9A-43B2-1DC5-48D8B326016E}"/>
          </ac:spMkLst>
        </pc:spChg>
        <pc:spChg chg="add mod">
          <ac:chgData name="De León Sofía" userId="ffeaf5089e0022fc" providerId="LiveId" clId="{9C49510F-DD98-4D75-9C1F-70D8CEDFF0A4}" dt="2025-09-13T20:46:50.792" v="7365" actId="164"/>
          <ac:spMkLst>
            <pc:docMk/>
            <pc:sldMk cId="363155285" sldId="262"/>
            <ac:spMk id="55" creationId="{7407B02E-AC6C-F643-692F-464C0A88EE45}"/>
          </ac:spMkLst>
        </pc:spChg>
        <pc:spChg chg="add mod">
          <ac:chgData name="De León Sofía" userId="ffeaf5089e0022fc" providerId="LiveId" clId="{9C49510F-DD98-4D75-9C1F-70D8CEDFF0A4}" dt="2025-09-13T18:47:27.492" v="5209" actId="1035"/>
          <ac:spMkLst>
            <pc:docMk/>
            <pc:sldMk cId="363155285" sldId="262"/>
            <ac:spMk id="56" creationId="{445362F9-361C-25E3-E686-7E49701DBF49}"/>
          </ac:spMkLst>
        </pc:spChg>
        <pc:spChg chg="add mod">
          <ac:chgData name="De León Sofía" userId="ffeaf5089e0022fc" providerId="LiveId" clId="{9C49510F-DD98-4D75-9C1F-70D8CEDFF0A4}" dt="2025-09-13T18:47:27.492" v="5209" actId="1035"/>
          <ac:spMkLst>
            <pc:docMk/>
            <pc:sldMk cId="363155285" sldId="262"/>
            <ac:spMk id="57" creationId="{EAED442D-3492-9526-D0D1-A45A75B77D9E}"/>
          </ac:spMkLst>
        </pc:spChg>
        <pc:spChg chg="add mod">
          <ac:chgData name="De León Sofía" userId="ffeaf5089e0022fc" providerId="LiveId" clId="{9C49510F-DD98-4D75-9C1F-70D8CEDFF0A4}" dt="2025-09-13T20:46:50.792" v="7365" actId="164"/>
          <ac:spMkLst>
            <pc:docMk/>
            <pc:sldMk cId="363155285" sldId="262"/>
            <ac:spMk id="58" creationId="{95825A7E-A21D-A503-3FF4-99FF5846C151}"/>
          </ac:spMkLst>
        </pc:spChg>
        <pc:spChg chg="add mod">
          <ac:chgData name="De León Sofía" userId="ffeaf5089e0022fc" providerId="LiveId" clId="{9C49510F-DD98-4D75-9C1F-70D8CEDFF0A4}" dt="2025-09-13T18:44:44.013" v="5144" actId="1076"/>
          <ac:spMkLst>
            <pc:docMk/>
            <pc:sldMk cId="363155285" sldId="262"/>
            <ac:spMk id="59" creationId="{A45E975F-53E7-3A7A-6B54-C9DE6DB3EC87}"/>
          </ac:spMkLst>
        </pc:spChg>
        <pc:spChg chg="add mod">
          <ac:chgData name="De León Sofía" userId="ffeaf5089e0022fc" providerId="LiveId" clId="{9C49510F-DD98-4D75-9C1F-70D8CEDFF0A4}" dt="2025-09-13T20:46:50.792" v="7365" actId="164"/>
          <ac:spMkLst>
            <pc:docMk/>
            <pc:sldMk cId="363155285" sldId="262"/>
            <ac:spMk id="60" creationId="{7308B2D1-B7E8-F4E2-BC38-F49B59A24266}"/>
          </ac:spMkLst>
        </pc:spChg>
        <pc:spChg chg="add mod">
          <ac:chgData name="De León Sofía" userId="ffeaf5089e0022fc" providerId="LiveId" clId="{9C49510F-DD98-4D75-9C1F-70D8CEDFF0A4}" dt="2025-09-13T18:47:27.492" v="5209" actId="1035"/>
          <ac:spMkLst>
            <pc:docMk/>
            <pc:sldMk cId="363155285" sldId="262"/>
            <ac:spMk id="62" creationId="{27A2FDF4-DE78-0078-87F9-5D2CFA145234}"/>
          </ac:spMkLst>
        </pc:spChg>
        <pc:spChg chg="add mod">
          <ac:chgData name="De León Sofía" userId="ffeaf5089e0022fc" providerId="LiveId" clId="{9C49510F-DD98-4D75-9C1F-70D8CEDFF0A4}" dt="2025-09-13T20:46:50.792" v="7365" actId="164"/>
          <ac:spMkLst>
            <pc:docMk/>
            <pc:sldMk cId="363155285" sldId="262"/>
            <ac:spMk id="63" creationId="{458AA583-0874-3739-86D0-0F0949D747FA}"/>
          </ac:spMkLst>
        </pc:spChg>
        <pc:spChg chg="add mod">
          <ac:chgData name="De León Sofía" userId="ffeaf5089e0022fc" providerId="LiveId" clId="{9C49510F-DD98-4D75-9C1F-70D8CEDFF0A4}" dt="2025-09-13T18:48:20.083" v="5212" actId="207"/>
          <ac:spMkLst>
            <pc:docMk/>
            <pc:sldMk cId="363155285" sldId="262"/>
            <ac:spMk id="64" creationId="{8C67952A-6C09-6471-D09E-0CF74E378DE4}"/>
          </ac:spMkLst>
        </pc:spChg>
        <pc:spChg chg="add mod">
          <ac:chgData name="De León Sofía" userId="ffeaf5089e0022fc" providerId="LiveId" clId="{9C49510F-DD98-4D75-9C1F-70D8CEDFF0A4}" dt="2025-09-13T18:48:46.510" v="5223" actId="1076"/>
          <ac:spMkLst>
            <pc:docMk/>
            <pc:sldMk cId="363155285" sldId="262"/>
            <ac:spMk id="65" creationId="{202538D9-5DEE-8A22-EEDD-E9EB10514C70}"/>
          </ac:spMkLst>
        </pc:spChg>
        <pc:spChg chg="add mod">
          <ac:chgData name="De León Sofía" userId="ffeaf5089e0022fc" providerId="LiveId" clId="{9C49510F-DD98-4D75-9C1F-70D8CEDFF0A4}" dt="2025-09-13T20:46:50.792" v="7365" actId="164"/>
          <ac:spMkLst>
            <pc:docMk/>
            <pc:sldMk cId="363155285" sldId="262"/>
            <ac:spMk id="66" creationId="{67B95B09-2C48-39B1-F954-7BA99DEE730E}"/>
          </ac:spMkLst>
        </pc:spChg>
        <pc:spChg chg="add mod">
          <ac:chgData name="De León Sofía" userId="ffeaf5089e0022fc" providerId="LiveId" clId="{9C49510F-DD98-4D75-9C1F-70D8CEDFF0A4}" dt="2025-09-13T18:49:50.795" v="5236" actId="1076"/>
          <ac:spMkLst>
            <pc:docMk/>
            <pc:sldMk cId="363155285" sldId="262"/>
            <ac:spMk id="67" creationId="{5DCA01C8-CF1A-AF71-2B44-CD025E10D268}"/>
          </ac:spMkLst>
        </pc:spChg>
        <pc:spChg chg="add mod">
          <ac:chgData name="De León Sofía" userId="ffeaf5089e0022fc" providerId="LiveId" clId="{9C49510F-DD98-4D75-9C1F-70D8CEDFF0A4}" dt="2025-09-13T18:49:47.683" v="5235" actId="1076"/>
          <ac:spMkLst>
            <pc:docMk/>
            <pc:sldMk cId="363155285" sldId="262"/>
            <ac:spMk id="68" creationId="{AFE37521-0AFE-6A78-5C0F-7906CDDCE15A}"/>
          </ac:spMkLst>
        </pc:spChg>
        <pc:spChg chg="add mod">
          <ac:chgData name="De León Sofía" userId="ffeaf5089e0022fc" providerId="LiveId" clId="{9C49510F-DD98-4D75-9C1F-70D8CEDFF0A4}" dt="2025-09-13T18:50:09.140" v="5239" actId="1076"/>
          <ac:spMkLst>
            <pc:docMk/>
            <pc:sldMk cId="363155285" sldId="262"/>
            <ac:spMk id="69" creationId="{6B81BEEF-950C-A128-9AED-106B182FF454}"/>
          </ac:spMkLst>
        </pc:spChg>
        <pc:spChg chg="add mod">
          <ac:chgData name="De León Sofía" userId="ffeaf5089e0022fc" providerId="LiveId" clId="{9C49510F-DD98-4D75-9C1F-70D8CEDFF0A4}" dt="2025-09-13T18:50:23.975" v="5252" actId="1036"/>
          <ac:spMkLst>
            <pc:docMk/>
            <pc:sldMk cId="363155285" sldId="262"/>
            <ac:spMk id="70" creationId="{E1FE5EA1-392A-C0D8-EC5B-23C7832C2F17}"/>
          </ac:spMkLst>
        </pc:spChg>
        <pc:spChg chg="add mod">
          <ac:chgData name="De León Sofía" userId="ffeaf5089e0022fc" providerId="LiveId" clId="{9C49510F-DD98-4D75-9C1F-70D8CEDFF0A4}" dt="2025-09-13T18:51:24.100" v="5290" actId="1076"/>
          <ac:spMkLst>
            <pc:docMk/>
            <pc:sldMk cId="363155285" sldId="262"/>
            <ac:spMk id="71" creationId="{040E7AEE-42CA-7CA1-E317-F66EFB19704F}"/>
          </ac:spMkLst>
        </pc:spChg>
        <pc:spChg chg="add mod">
          <ac:chgData name="De León Sofía" userId="ffeaf5089e0022fc" providerId="LiveId" clId="{9C49510F-DD98-4D75-9C1F-70D8CEDFF0A4}" dt="2025-09-13T20:46:50.792" v="7365" actId="164"/>
          <ac:spMkLst>
            <pc:docMk/>
            <pc:sldMk cId="363155285" sldId="262"/>
            <ac:spMk id="72" creationId="{0CA19238-2B7E-D0CF-24A0-168A2F743683}"/>
          </ac:spMkLst>
        </pc:spChg>
        <pc:spChg chg="add mod">
          <ac:chgData name="De León Sofía" userId="ffeaf5089e0022fc" providerId="LiveId" clId="{9C49510F-DD98-4D75-9C1F-70D8CEDFF0A4}" dt="2025-09-13T18:52:18.008" v="5321" actId="1076"/>
          <ac:spMkLst>
            <pc:docMk/>
            <pc:sldMk cId="363155285" sldId="262"/>
            <ac:spMk id="73" creationId="{1432F70F-2D75-7B1B-CE38-1E8C2235E60F}"/>
          </ac:spMkLst>
        </pc:spChg>
        <pc:spChg chg="add mod topLvl">
          <ac:chgData name="De León Sofía" userId="ffeaf5089e0022fc" providerId="LiveId" clId="{9C49510F-DD98-4D75-9C1F-70D8CEDFF0A4}" dt="2025-09-13T21:47:25.996" v="8750"/>
          <ac:spMkLst>
            <pc:docMk/>
            <pc:sldMk cId="363155285" sldId="262"/>
            <ac:spMk id="74" creationId="{6090522B-8671-1218-0D28-3CAFC863AF74}"/>
          </ac:spMkLst>
        </pc:spChg>
        <pc:spChg chg="add mod topLvl">
          <ac:chgData name="De León Sofía" userId="ffeaf5089e0022fc" providerId="LiveId" clId="{9C49510F-DD98-4D75-9C1F-70D8CEDFF0A4}" dt="2025-09-13T21:47:18.536" v="8749"/>
          <ac:spMkLst>
            <pc:docMk/>
            <pc:sldMk cId="363155285" sldId="262"/>
            <ac:spMk id="75" creationId="{D5AF3D0C-CFAF-5035-F063-F7B7C58154CB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363155285" sldId="262"/>
            <ac:spMk id="81" creationId="{DE978707-70C5-4EDA-C33D-5B8D532779A1}"/>
          </ac:spMkLst>
        </pc:spChg>
        <pc:spChg chg="add mod">
          <ac:chgData name="De León Sofía" userId="ffeaf5089e0022fc" providerId="LiveId" clId="{9C49510F-DD98-4D75-9C1F-70D8CEDFF0A4}" dt="2025-09-13T21:27:18.375" v="8356" actId="1076"/>
          <ac:spMkLst>
            <pc:docMk/>
            <pc:sldMk cId="363155285" sldId="262"/>
            <ac:spMk id="83" creationId="{208E6F73-AB58-CA54-F757-1E1B6BCDD089}"/>
          </ac:spMkLst>
        </pc:spChg>
        <pc:spChg chg="add mod">
          <ac:chgData name="De León Sofía" userId="ffeaf5089e0022fc" providerId="LiveId" clId="{9C49510F-DD98-4D75-9C1F-70D8CEDFF0A4}" dt="2025-09-13T21:46:47.730" v="8747" actId="14100"/>
          <ac:spMkLst>
            <pc:docMk/>
            <pc:sldMk cId="363155285" sldId="262"/>
            <ac:spMk id="84" creationId="{A64C6443-4873-0E7F-052B-4EA2CFCD68A2}"/>
          </ac:spMkLst>
        </pc:spChg>
        <pc:spChg chg="add mod">
          <ac:chgData name="De León Sofía" userId="ffeaf5089e0022fc" providerId="LiveId" clId="{9C49510F-DD98-4D75-9C1F-70D8CEDFF0A4}" dt="2025-09-13T22:32:12.967" v="9089" actId="164"/>
          <ac:spMkLst>
            <pc:docMk/>
            <pc:sldMk cId="363155285" sldId="262"/>
            <ac:spMk id="87" creationId="{942E0118-2945-98C4-D279-79EBB5B483E1}"/>
          </ac:spMkLst>
        </pc:spChg>
        <pc:spChg chg="add mod">
          <ac:chgData name="De León Sofía" userId="ffeaf5089e0022fc" providerId="LiveId" clId="{9C49510F-DD98-4D75-9C1F-70D8CEDFF0A4}" dt="2025-09-13T22:31:54.210" v="9088" actId="164"/>
          <ac:spMkLst>
            <pc:docMk/>
            <pc:sldMk cId="363155285" sldId="262"/>
            <ac:spMk id="88" creationId="{CECF56A1-0E5C-6BB7-C218-2E638B6D1A18}"/>
          </ac:spMkLst>
        </pc:spChg>
        <pc:spChg chg="add mod">
          <ac:chgData name="De León Sofía" userId="ffeaf5089e0022fc" providerId="LiveId" clId="{9C49510F-DD98-4D75-9C1F-70D8CEDFF0A4}" dt="2025-09-13T22:31:54.210" v="9088" actId="164"/>
          <ac:spMkLst>
            <pc:docMk/>
            <pc:sldMk cId="363155285" sldId="262"/>
            <ac:spMk id="89" creationId="{BAF3CB96-8DA9-A42B-922D-A5ADA5B14045}"/>
          </ac:spMkLst>
        </pc:spChg>
        <pc:spChg chg="add mod">
          <ac:chgData name="De León Sofía" userId="ffeaf5089e0022fc" providerId="LiveId" clId="{9C49510F-DD98-4D75-9C1F-70D8CEDFF0A4}" dt="2025-09-13T22:32:12.967" v="9089" actId="164"/>
          <ac:spMkLst>
            <pc:docMk/>
            <pc:sldMk cId="363155285" sldId="262"/>
            <ac:spMk id="90" creationId="{3ACDE855-A903-7EF4-652E-14F743C1C04C}"/>
          </ac:spMkLst>
        </pc:spChg>
        <pc:spChg chg="add mod">
          <ac:chgData name="De León Sofía" userId="ffeaf5089e0022fc" providerId="LiveId" clId="{9C49510F-DD98-4D75-9C1F-70D8CEDFF0A4}" dt="2025-09-13T22:32:12.967" v="9089" actId="164"/>
          <ac:spMkLst>
            <pc:docMk/>
            <pc:sldMk cId="363155285" sldId="262"/>
            <ac:spMk id="91" creationId="{016FA321-3F20-A193-3D08-974E3BB2B03C}"/>
          </ac:spMkLst>
        </pc:spChg>
        <pc:spChg chg="add mod">
          <ac:chgData name="De León Sofía" userId="ffeaf5089e0022fc" providerId="LiveId" clId="{9C49510F-DD98-4D75-9C1F-70D8CEDFF0A4}" dt="2025-09-13T22:32:12.967" v="9089" actId="164"/>
          <ac:spMkLst>
            <pc:docMk/>
            <pc:sldMk cId="363155285" sldId="262"/>
            <ac:spMk id="92" creationId="{F6BB688B-F8B7-2BBA-6D31-CAB33688F22E}"/>
          </ac:spMkLst>
        </pc:spChg>
        <pc:graphicFrameChg chg="add mod modGraphic">
          <ac:chgData name="De León Sofía" userId="ffeaf5089e0022fc" providerId="LiveId" clId="{9C49510F-DD98-4D75-9C1F-70D8CEDFF0A4}" dt="2025-09-13T21:20:57.326" v="8223" actId="20577"/>
          <ac:graphicFrameMkLst>
            <pc:docMk/>
            <pc:sldMk cId="363155285" sldId="262"/>
            <ac:graphicFrameMk id="13" creationId="{61665A5D-F49F-95C3-3B4E-72092936372D}"/>
          </ac:graphicFrameMkLst>
        </pc:graphicFrameChg>
        <pc:picChg chg="add mod">
          <ac:chgData name="De León Sofía" userId="ffeaf5089e0022fc" providerId="LiveId" clId="{9C49510F-DD98-4D75-9C1F-70D8CEDFF0A4}" dt="2025-09-13T22:31:42.864" v="9086" actId="1038"/>
          <ac:picMkLst>
            <pc:docMk/>
            <pc:sldMk cId="363155285" sldId="262"/>
            <ac:picMk id="43" creationId="{FBB54B8C-7E71-BF9A-819B-3C1BD97E5602}"/>
          </ac:picMkLst>
        </pc:picChg>
        <pc:picChg chg="add mod">
          <ac:chgData name="De León Sofía" userId="ffeaf5089e0022fc" providerId="LiveId" clId="{9C49510F-DD98-4D75-9C1F-70D8CEDFF0A4}" dt="2025-09-13T22:31:42.864" v="9086" actId="1038"/>
          <ac:picMkLst>
            <pc:docMk/>
            <pc:sldMk cId="363155285" sldId="262"/>
            <ac:picMk id="44" creationId="{F6DCBE57-2BF0-1D76-15FB-850A44234613}"/>
          </ac:picMkLst>
        </pc:picChg>
        <pc:picChg chg="add mod">
          <ac:chgData name="De León Sofía" userId="ffeaf5089e0022fc" providerId="LiveId" clId="{9C49510F-DD98-4D75-9C1F-70D8CEDFF0A4}" dt="2025-09-13T22:31:42.864" v="9086" actId="1038"/>
          <ac:picMkLst>
            <pc:docMk/>
            <pc:sldMk cId="363155285" sldId="262"/>
            <ac:picMk id="45" creationId="{94343736-E357-A7F2-5965-83A8476A27C7}"/>
          </ac:picMkLst>
        </pc:picChg>
        <pc:picChg chg="add mod">
          <ac:chgData name="De León Sofía" userId="ffeaf5089e0022fc" providerId="LiveId" clId="{9C49510F-DD98-4D75-9C1F-70D8CEDFF0A4}" dt="2025-09-13T22:31:42.864" v="9086" actId="1038"/>
          <ac:picMkLst>
            <pc:docMk/>
            <pc:sldMk cId="363155285" sldId="262"/>
            <ac:picMk id="46" creationId="{0CE2D273-740E-0205-9D38-4F7348BC9278}"/>
          </ac:picMkLst>
        </pc:picChg>
        <pc:picChg chg="add mod">
          <ac:chgData name="De León Sofía" userId="ffeaf5089e0022fc" providerId="LiveId" clId="{9C49510F-DD98-4D75-9C1F-70D8CEDFF0A4}" dt="2025-09-13T22:31:42.864" v="9086" actId="1038"/>
          <ac:picMkLst>
            <pc:docMk/>
            <pc:sldMk cId="363155285" sldId="262"/>
            <ac:picMk id="47" creationId="{56E90DEF-4A4D-155B-7FD6-9AFECA8F53A4}"/>
          </ac:picMkLst>
        </pc:picChg>
        <pc:picChg chg="add mod">
          <ac:chgData name="De León Sofía" userId="ffeaf5089e0022fc" providerId="LiveId" clId="{9C49510F-DD98-4D75-9C1F-70D8CEDFF0A4}" dt="2025-09-13T21:46:58.643" v="8748"/>
          <ac:picMkLst>
            <pc:docMk/>
            <pc:sldMk cId="363155285" sldId="262"/>
            <ac:picMk id="79" creationId="{9A1E0FB1-03A6-8582-2394-A7FA590D1580}"/>
          </ac:picMkLst>
        </pc:picChg>
        <pc:picChg chg="add mod">
          <ac:chgData name="De León Sofía" userId="ffeaf5089e0022fc" providerId="LiveId" clId="{9C49510F-DD98-4D75-9C1F-70D8CEDFF0A4}" dt="2025-09-13T22:13:29.263" v="8896"/>
          <ac:picMkLst>
            <pc:docMk/>
            <pc:sldMk cId="363155285" sldId="262"/>
            <ac:picMk id="86" creationId="{174CE766-6CD4-D422-C7FA-8C879B5AA500}"/>
          </ac:picMkLst>
        </pc:picChg>
        <pc:cxnChg chg="add mod">
          <ac:chgData name="De León Sofía" userId="ffeaf5089e0022fc" providerId="LiveId" clId="{9C49510F-DD98-4D75-9C1F-70D8CEDFF0A4}" dt="2025-09-13T18:32:57.865" v="4890" actId="693"/>
          <ac:cxnSpMkLst>
            <pc:docMk/>
            <pc:sldMk cId="363155285" sldId="262"/>
            <ac:cxnSpMk id="17" creationId="{8A3062E7-9BDC-F656-B5A6-612F98FA7347}"/>
          </ac:cxnSpMkLst>
        </pc:cxnChg>
        <pc:cxnChg chg="add mod">
          <ac:chgData name="De León Sofía" userId="ffeaf5089e0022fc" providerId="LiveId" clId="{9C49510F-DD98-4D75-9C1F-70D8CEDFF0A4}" dt="2025-09-13T18:33:04.810" v="4892" actId="1076"/>
          <ac:cxnSpMkLst>
            <pc:docMk/>
            <pc:sldMk cId="363155285" sldId="262"/>
            <ac:cxnSpMk id="19" creationId="{14208EA0-7B35-CDE5-E07C-D86C5207C006}"/>
          </ac:cxnSpMkLst>
        </pc:cxnChg>
        <pc:cxnChg chg="add mod">
          <ac:chgData name="De León Sofía" userId="ffeaf5089e0022fc" providerId="LiveId" clId="{9C49510F-DD98-4D75-9C1F-70D8CEDFF0A4}" dt="2025-09-13T18:33:17.601" v="4898" actId="14100"/>
          <ac:cxnSpMkLst>
            <pc:docMk/>
            <pc:sldMk cId="363155285" sldId="262"/>
            <ac:cxnSpMk id="20" creationId="{04CE5426-6C28-A60B-85A6-16F044845E1B}"/>
          </ac:cxnSpMkLst>
        </pc:cxnChg>
      </pc:sldChg>
      <pc:sldChg chg="new del setBg">
        <pc:chgData name="De León Sofía" userId="ffeaf5089e0022fc" providerId="LiveId" clId="{9C49510F-DD98-4D75-9C1F-70D8CEDFF0A4}" dt="2025-09-13T18:18:08.187" v="3316" actId="2696"/>
        <pc:sldMkLst>
          <pc:docMk/>
          <pc:sldMk cId="1995807645" sldId="262"/>
        </pc:sldMkLst>
      </pc:sldChg>
      <pc:sldChg chg="addSp delSp modSp add mod modTransition modAnim">
        <pc:chgData name="De León Sofía" userId="ffeaf5089e0022fc" providerId="LiveId" clId="{9C49510F-DD98-4D75-9C1F-70D8CEDFF0A4}" dt="2025-09-13T22:19:27.573" v="9022"/>
        <pc:sldMkLst>
          <pc:docMk/>
          <pc:sldMk cId="1194939555" sldId="263"/>
        </pc:sldMkLst>
        <pc:spChg chg="add mod ord">
          <ac:chgData name="De León Sofía" userId="ffeaf5089e0022fc" providerId="LiveId" clId="{9C49510F-DD98-4D75-9C1F-70D8CEDFF0A4}" dt="2025-09-13T19:58:49.853" v="6518" actId="20577"/>
          <ac:spMkLst>
            <pc:docMk/>
            <pc:sldMk cId="1194939555" sldId="263"/>
            <ac:spMk id="3" creationId="{7AC0F2F3-C36E-82C3-1245-0F138BD9EAB9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94939555" sldId="263"/>
            <ac:spMk id="4" creationId="{6EDC8BBB-4028-79E6-234B-FFEEF7097086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1194939555" sldId="263"/>
            <ac:spMk id="5" creationId="{2BDC2502-B662-9AC2-CD3C-27FC4AE4B429}"/>
          </ac:spMkLst>
        </pc:spChg>
        <pc:spChg chg="mod">
          <ac:chgData name="De León Sofía" userId="ffeaf5089e0022fc" providerId="LiveId" clId="{9C49510F-DD98-4D75-9C1F-70D8CEDFF0A4}" dt="2025-09-13T19:28:57.183" v="5947" actId="1076"/>
          <ac:spMkLst>
            <pc:docMk/>
            <pc:sldMk cId="1194939555" sldId="263"/>
            <ac:spMk id="6" creationId="{AA580CB2-B6C4-BB28-C0FE-CD8E20A70360}"/>
          </ac:spMkLst>
        </pc:spChg>
        <pc:spChg chg="add mod">
          <ac:chgData name="De León Sofía" userId="ffeaf5089e0022fc" providerId="LiveId" clId="{9C49510F-DD98-4D75-9C1F-70D8CEDFF0A4}" dt="2025-09-13T19:19:07.965" v="5706" actId="164"/>
          <ac:spMkLst>
            <pc:docMk/>
            <pc:sldMk cId="1194939555" sldId="263"/>
            <ac:spMk id="10" creationId="{98D07432-BD39-8A52-458E-52C25A3ADFD4}"/>
          </ac:spMkLst>
        </pc:spChg>
        <pc:spChg chg="add mod">
          <ac:chgData name="De León Sofía" userId="ffeaf5089e0022fc" providerId="LiveId" clId="{9C49510F-DD98-4D75-9C1F-70D8CEDFF0A4}" dt="2025-09-13T19:12:34.728" v="5649" actId="164"/>
          <ac:spMkLst>
            <pc:docMk/>
            <pc:sldMk cId="1194939555" sldId="263"/>
            <ac:spMk id="11" creationId="{0B468179-9966-AC8D-2FD5-E2F659AD8210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94939555" sldId="263"/>
            <ac:spMk id="12" creationId="{4AC7393E-0092-0D8C-C9FE-C1C82487C194}"/>
          </ac:spMkLst>
        </pc:spChg>
        <pc:spChg chg="add mod">
          <ac:chgData name="De León Sofía" userId="ffeaf5089e0022fc" providerId="LiveId" clId="{9C49510F-DD98-4D75-9C1F-70D8CEDFF0A4}" dt="2025-09-13T19:12:34.728" v="5649" actId="164"/>
          <ac:spMkLst>
            <pc:docMk/>
            <pc:sldMk cId="1194939555" sldId="263"/>
            <ac:spMk id="14" creationId="{53233B0D-ACDE-336B-A13B-78BC47E08237}"/>
          </ac:spMkLst>
        </pc:spChg>
        <pc:spChg chg="mod">
          <ac:chgData name="De León Sofía" userId="ffeaf5089e0022fc" providerId="LiveId" clId="{9C49510F-DD98-4D75-9C1F-70D8CEDFF0A4}" dt="2025-09-13T19:25:17.985" v="5890" actId="14100"/>
          <ac:spMkLst>
            <pc:docMk/>
            <pc:sldMk cId="1194939555" sldId="263"/>
            <ac:spMk id="18" creationId="{37DB2026-BCA5-5B18-79C1-3224A456503D}"/>
          </ac:spMkLst>
        </pc:spChg>
        <pc:spChg chg="mod">
          <ac:chgData name="De León Sofía" userId="ffeaf5089e0022fc" providerId="LiveId" clId="{9C49510F-DD98-4D75-9C1F-70D8CEDFF0A4}" dt="2025-09-13T19:13:05.054" v="5677" actId="14100"/>
          <ac:spMkLst>
            <pc:docMk/>
            <pc:sldMk cId="1194939555" sldId="263"/>
            <ac:spMk id="22" creationId="{9D7DA892-3C7A-A1FA-F759-824A203D2A57}"/>
          </ac:spMkLst>
        </pc:spChg>
        <pc:spChg chg="mod">
          <ac:chgData name="De León Sofía" userId="ffeaf5089e0022fc" providerId="LiveId" clId="{9C49510F-DD98-4D75-9C1F-70D8CEDFF0A4}" dt="2025-09-13T19:25:22.790" v="5892" actId="14100"/>
          <ac:spMkLst>
            <pc:docMk/>
            <pc:sldMk cId="1194939555" sldId="263"/>
            <ac:spMk id="24" creationId="{E7D32EDC-8336-6AE4-9CDD-E3B2448C2F9D}"/>
          </ac:spMkLst>
        </pc:spChg>
        <pc:spChg chg="mod">
          <ac:chgData name="De León Sofía" userId="ffeaf5089e0022fc" providerId="LiveId" clId="{9C49510F-DD98-4D75-9C1F-70D8CEDFF0A4}" dt="2025-09-13T19:18:55.711" v="5705" actId="34135"/>
          <ac:spMkLst>
            <pc:docMk/>
            <pc:sldMk cId="1194939555" sldId="263"/>
            <ac:spMk id="26" creationId="{993BAF42-D2B7-294F-90FA-FE64F4029384}"/>
          </ac:spMkLst>
        </pc:spChg>
        <pc:spChg chg="mod">
          <ac:chgData name="De León Sofía" userId="ffeaf5089e0022fc" providerId="LiveId" clId="{9C49510F-DD98-4D75-9C1F-70D8CEDFF0A4}" dt="2025-09-13T19:14:49.237" v="5693" actId="14100"/>
          <ac:spMkLst>
            <pc:docMk/>
            <pc:sldMk cId="1194939555" sldId="263"/>
            <ac:spMk id="27" creationId="{EDB847A7-A832-AF04-4C7E-3543C30FB73B}"/>
          </ac:spMkLst>
        </pc:spChg>
        <pc:spChg chg="add mod">
          <ac:chgData name="De León Sofía" userId="ffeaf5089e0022fc" providerId="LiveId" clId="{9C49510F-DD98-4D75-9C1F-70D8CEDFF0A4}" dt="2025-09-13T21:45:42.428" v="8733"/>
          <ac:spMkLst>
            <pc:docMk/>
            <pc:sldMk cId="1194939555" sldId="263"/>
            <ac:spMk id="30" creationId="{25B75B3F-AD8C-421C-3229-BF1FBBF6B52A}"/>
          </ac:spMkLst>
        </pc:spChg>
        <pc:spChg chg="add mod">
          <ac:chgData name="De León Sofía" userId="ffeaf5089e0022fc" providerId="LiveId" clId="{9C49510F-DD98-4D75-9C1F-70D8CEDFF0A4}" dt="2025-09-13T19:24:27.937" v="5878" actId="164"/>
          <ac:spMkLst>
            <pc:docMk/>
            <pc:sldMk cId="1194939555" sldId="263"/>
            <ac:spMk id="31" creationId="{86E01632-1F1B-6D02-DFE4-34AB97F516F1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94939555" sldId="263"/>
            <ac:spMk id="32" creationId="{E8DFF56B-358E-7870-FF70-6D3E90AE18D6}"/>
          </ac:spMkLst>
        </pc:spChg>
        <pc:spChg chg="mod">
          <ac:chgData name="De León Sofía" userId="ffeaf5089e0022fc" providerId="LiveId" clId="{9C49510F-DD98-4D75-9C1F-70D8CEDFF0A4}" dt="2025-09-13T19:19:07.965" v="5706" actId="164"/>
          <ac:spMkLst>
            <pc:docMk/>
            <pc:sldMk cId="1194939555" sldId="263"/>
            <ac:spMk id="34" creationId="{5725F550-94DA-B07E-B162-AF5E33D6025F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94939555" sldId="263"/>
            <ac:spMk id="36" creationId="{1CD79755-3E87-8B40-3D01-DFB8B9128998}"/>
          </ac:spMkLst>
        </pc:spChg>
        <pc:spChg chg="mod">
          <ac:chgData name="De León Sofía" userId="ffeaf5089e0022fc" providerId="LiveId" clId="{9C49510F-DD98-4D75-9C1F-70D8CEDFF0A4}" dt="2025-09-13T19:15:54.613" v="5696" actId="14100"/>
          <ac:spMkLst>
            <pc:docMk/>
            <pc:sldMk cId="1194939555" sldId="263"/>
            <ac:spMk id="40" creationId="{DA986F1E-9879-4CD1-3269-E60F6594BE6E}"/>
          </ac:spMkLst>
        </pc:spChg>
        <pc:spChg chg="mod">
          <ac:chgData name="De León Sofía" userId="ffeaf5089e0022fc" providerId="LiveId" clId="{9C49510F-DD98-4D75-9C1F-70D8CEDFF0A4}" dt="2025-09-13T19:04:40.408" v="5509" actId="164"/>
          <ac:spMkLst>
            <pc:docMk/>
            <pc:sldMk cId="1194939555" sldId="263"/>
            <ac:spMk id="41" creationId="{4E76C21D-C676-BDDB-2DC5-15B0560B6F2A}"/>
          </ac:spMkLst>
        </pc:spChg>
        <pc:spChg chg="add mod">
          <ac:chgData name="De León Sofía" userId="ffeaf5089e0022fc" providerId="LiveId" clId="{9C49510F-DD98-4D75-9C1F-70D8CEDFF0A4}" dt="2025-09-13T19:22:14.756" v="5780" actId="1076"/>
          <ac:spMkLst>
            <pc:docMk/>
            <pc:sldMk cId="1194939555" sldId="263"/>
            <ac:spMk id="42" creationId="{6E9E9A19-4FB1-7EC6-909E-C52A286A3933}"/>
          </ac:spMkLst>
        </pc:spChg>
        <pc:spChg chg="add mod">
          <ac:chgData name="De León Sofía" userId="ffeaf5089e0022fc" providerId="LiveId" clId="{9C49510F-DD98-4D75-9C1F-70D8CEDFF0A4}" dt="2025-09-13T21:29:03.172" v="8416" actId="1036"/>
          <ac:spMkLst>
            <pc:docMk/>
            <pc:sldMk cId="1194939555" sldId="263"/>
            <ac:spMk id="61" creationId="{4BE88F04-3D6F-DC12-7561-AA511258BBFC}"/>
          </ac:spMkLst>
        </pc:spChg>
        <pc:spChg chg="mod">
          <ac:chgData name="De León Sofía" userId="ffeaf5089e0022fc" providerId="LiveId" clId="{9C49510F-DD98-4D75-9C1F-70D8CEDFF0A4}" dt="2025-09-13T21:46:02.805" v="8735"/>
          <ac:spMkLst>
            <pc:docMk/>
            <pc:sldMk cId="1194939555" sldId="263"/>
            <ac:spMk id="74" creationId="{65D05EDC-56E5-2CDE-9CF1-73155080BF94}"/>
          </ac:spMkLst>
        </pc:spChg>
        <pc:spChg chg="mod">
          <ac:chgData name="De León Sofía" userId="ffeaf5089e0022fc" providerId="LiveId" clId="{9C49510F-DD98-4D75-9C1F-70D8CEDFF0A4}" dt="2025-09-13T21:45:57.164" v="8734"/>
          <ac:spMkLst>
            <pc:docMk/>
            <pc:sldMk cId="1194939555" sldId="263"/>
            <ac:spMk id="75" creationId="{EC7A4B20-3B8A-EA9F-ECC1-A0AD8CDAB8D4}"/>
          </ac:spMkLst>
        </pc:spChg>
        <pc:spChg chg="add mod">
          <ac:chgData name="De León Sofía" userId="ffeaf5089e0022fc" providerId="LiveId" clId="{9C49510F-DD98-4D75-9C1F-70D8CEDFF0A4}" dt="2025-09-13T21:29:03.172" v="8416" actId="1036"/>
          <ac:spMkLst>
            <pc:docMk/>
            <pc:sldMk cId="1194939555" sldId="263"/>
            <ac:spMk id="76" creationId="{52B8B503-408E-E76C-4558-09B081B29A96}"/>
          </ac:spMkLst>
        </pc:spChg>
        <pc:spChg chg="add mod">
          <ac:chgData name="De León Sofía" userId="ffeaf5089e0022fc" providerId="LiveId" clId="{9C49510F-DD98-4D75-9C1F-70D8CEDFF0A4}" dt="2025-09-13T21:29:03.172" v="8416" actId="1036"/>
          <ac:spMkLst>
            <pc:docMk/>
            <pc:sldMk cId="1194939555" sldId="263"/>
            <ac:spMk id="78" creationId="{32B935A4-89BB-341C-10E1-4F22AAD7DEEF}"/>
          </ac:spMkLst>
        </pc:spChg>
        <pc:spChg chg="add mod">
          <ac:chgData name="De León Sofía" userId="ffeaf5089e0022fc" providerId="LiveId" clId="{9C49510F-DD98-4D75-9C1F-70D8CEDFF0A4}" dt="2025-09-13T21:29:03.172" v="8416" actId="1036"/>
          <ac:spMkLst>
            <pc:docMk/>
            <pc:sldMk cId="1194939555" sldId="263"/>
            <ac:spMk id="82" creationId="{8150AC1F-2E89-6AFD-FE0A-C3CBE92D510E}"/>
          </ac:spMkLst>
        </pc:spChg>
        <pc:spChg chg="add mod">
          <ac:chgData name="De León Sofía" userId="ffeaf5089e0022fc" providerId="LiveId" clId="{9C49510F-DD98-4D75-9C1F-70D8CEDFF0A4}" dt="2025-09-13T19:44:41.292" v="6340" actId="20577"/>
          <ac:spMkLst>
            <pc:docMk/>
            <pc:sldMk cId="1194939555" sldId="263"/>
            <ac:spMk id="85" creationId="{D0E8B82F-1E83-8F91-98E7-DE75DD69E9FE}"/>
          </ac:spMkLst>
        </pc:spChg>
        <pc:spChg chg="mod">
          <ac:chgData name="De León Sofía" userId="ffeaf5089e0022fc" providerId="LiveId" clId="{9C49510F-DD98-4D75-9C1F-70D8CEDFF0A4}" dt="2025-09-13T19:43:29.728" v="6226"/>
          <ac:spMkLst>
            <pc:docMk/>
            <pc:sldMk cId="1194939555" sldId="263"/>
            <ac:spMk id="124" creationId="{72DED772-E397-2C23-CBAB-E539035B808D}"/>
          </ac:spMkLst>
        </pc:spChg>
        <pc:spChg chg="mod">
          <ac:chgData name="De León Sofía" userId="ffeaf5089e0022fc" providerId="LiveId" clId="{9C49510F-DD98-4D75-9C1F-70D8CEDFF0A4}" dt="2025-09-13T19:44:03.769" v="6272" actId="20577"/>
          <ac:spMkLst>
            <pc:docMk/>
            <pc:sldMk cId="1194939555" sldId="263"/>
            <ac:spMk id="125" creationId="{93350632-ECBD-EDB2-ADB4-27514F4225D9}"/>
          </ac:spMkLst>
        </pc:spChg>
        <pc:spChg chg="mod">
          <ac:chgData name="De León Sofía" userId="ffeaf5089e0022fc" providerId="LiveId" clId="{9C49510F-DD98-4D75-9C1F-70D8CEDFF0A4}" dt="2025-09-13T19:44:29.256" v="6323" actId="20577"/>
          <ac:spMkLst>
            <pc:docMk/>
            <pc:sldMk cId="1194939555" sldId="263"/>
            <ac:spMk id="128" creationId="{BCEB8A30-FA3F-6D10-3E67-BD2B6788BAFD}"/>
          </ac:spMkLst>
        </pc:spChg>
        <pc:spChg chg="mod">
          <ac:chgData name="De León Sofía" userId="ffeaf5089e0022fc" providerId="LiveId" clId="{9C49510F-DD98-4D75-9C1F-70D8CEDFF0A4}" dt="2025-09-13T19:43:29.728" v="6226"/>
          <ac:spMkLst>
            <pc:docMk/>
            <pc:sldMk cId="1194939555" sldId="263"/>
            <ac:spMk id="131" creationId="{90EA81C7-9BE2-7286-E7D2-6F7AA8265FAF}"/>
          </ac:spMkLst>
        </pc:spChg>
        <pc:spChg chg="mod">
          <ac:chgData name="De León Sofía" userId="ffeaf5089e0022fc" providerId="LiveId" clId="{9C49510F-DD98-4D75-9C1F-70D8CEDFF0A4}" dt="2025-09-13T19:43:45.593" v="6239" actId="1076"/>
          <ac:spMkLst>
            <pc:docMk/>
            <pc:sldMk cId="1194939555" sldId="263"/>
            <ac:spMk id="132" creationId="{39CF0202-6078-CE27-9870-EFC01738AB22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94939555" sldId="263"/>
            <ac:spMk id="133" creationId="{6214BFDD-F98A-06E7-7687-FF177F8259A2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94939555" sldId="263"/>
            <ac:spMk id="134" creationId="{A590EAFF-B176-9635-951E-9FFE807E80B4}"/>
          </ac:spMkLst>
        </pc:spChg>
        <pc:spChg chg="add mod">
          <ac:chgData name="De León Sofía" userId="ffeaf5089e0022fc" providerId="LiveId" clId="{9C49510F-DD98-4D75-9C1F-70D8CEDFF0A4}" dt="2025-09-13T21:25:19.415" v="8313" actId="1076"/>
          <ac:spMkLst>
            <pc:docMk/>
            <pc:sldMk cId="1194939555" sldId="263"/>
            <ac:spMk id="136" creationId="{B5B18A1D-B9B9-6A36-412A-2120A3297D66}"/>
          </ac:spMkLst>
        </pc:spChg>
        <pc:spChg chg="add mod">
          <ac:chgData name="De León Sofía" userId="ffeaf5089e0022fc" providerId="LiveId" clId="{9C49510F-DD98-4D75-9C1F-70D8CEDFF0A4}" dt="2025-09-13T21:25:25.286" v="8315" actId="1076"/>
          <ac:spMkLst>
            <pc:docMk/>
            <pc:sldMk cId="1194939555" sldId="263"/>
            <ac:spMk id="137" creationId="{3A288532-A3A8-7378-8AB2-D13A8FD94E17}"/>
          </ac:spMkLst>
        </pc:spChg>
        <pc:spChg chg="add mod">
          <ac:chgData name="De León Sofía" userId="ffeaf5089e0022fc" providerId="LiveId" clId="{9C49510F-DD98-4D75-9C1F-70D8CEDFF0A4}" dt="2025-09-13T21:29:03.172" v="8416" actId="1036"/>
          <ac:spMkLst>
            <pc:docMk/>
            <pc:sldMk cId="1194939555" sldId="263"/>
            <ac:spMk id="138" creationId="{41C39CA6-16AD-EFA2-14C6-C4815834E456}"/>
          </ac:spMkLst>
        </pc:spChg>
        <pc:spChg chg="add mod">
          <ac:chgData name="De León Sofía" userId="ffeaf5089e0022fc" providerId="LiveId" clId="{9C49510F-DD98-4D75-9C1F-70D8CEDFF0A4}" dt="2025-09-13T21:29:03.172" v="8416" actId="1036"/>
          <ac:spMkLst>
            <pc:docMk/>
            <pc:sldMk cId="1194939555" sldId="263"/>
            <ac:spMk id="139" creationId="{64D8C3AB-4AAD-9FD1-BF15-5A8B36A70A6E}"/>
          </ac:spMkLst>
        </pc:spChg>
        <pc:spChg chg="add mod">
          <ac:chgData name="De León Sofía" userId="ffeaf5089e0022fc" providerId="LiveId" clId="{9C49510F-DD98-4D75-9C1F-70D8CEDFF0A4}" dt="2025-09-13T21:31:50.409" v="8529" actId="164"/>
          <ac:spMkLst>
            <pc:docMk/>
            <pc:sldMk cId="1194939555" sldId="263"/>
            <ac:spMk id="142" creationId="{10CAA418-D9F3-991B-6928-3EF494F398BD}"/>
          </ac:spMkLst>
        </pc:spChg>
        <pc:spChg chg="add mod">
          <ac:chgData name="De León Sofía" userId="ffeaf5089e0022fc" providerId="LiveId" clId="{9C49510F-DD98-4D75-9C1F-70D8CEDFF0A4}" dt="2025-09-13T21:31:50.409" v="8529" actId="164"/>
          <ac:spMkLst>
            <pc:docMk/>
            <pc:sldMk cId="1194939555" sldId="263"/>
            <ac:spMk id="143" creationId="{CA1BA3E6-6E6B-4A66-CE27-D0657EAD41C9}"/>
          </ac:spMkLst>
        </pc:spChg>
        <pc:spChg chg="add mod">
          <ac:chgData name="De León Sofía" userId="ffeaf5089e0022fc" providerId="LiveId" clId="{9C49510F-DD98-4D75-9C1F-70D8CEDFF0A4}" dt="2025-09-13T21:31:50.409" v="8529" actId="164"/>
          <ac:spMkLst>
            <pc:docMk/>
            <pc:sldMk cId="1194939555" sldId="263"/>
            <ac:spMk id="144" creationId="{31119E48-9F26-2FAA-77A9-922BFF85F866}"/>
          </ac:spMkLst>
        </pc:spChg>
        <pc:spChg chg="add mod">
          <ac:chgData name="De León Sofía" userId="ffeaf5089e0022fc" providerId="LiveId" clId="{9C49510F-DD98-4D75-9C1F-70D8CEDFF0A4}" dt="2025-09-13T21:31:50.409" v="8529" actId="164"/>
          <ac:spMkLst>
            <pc:docMk/>
            <pc:sldMk cId="1194939555" sldId="263"/>
            <ac:spMk id="145" creationId="{A91BC944-59C8-0695-1BFE-F737830546B5}"/>
          </ac:spMkLst>
        </pc:spChg>
        <pc:spChg chg="add mod">
          <ac:chgData name="De León Sofía" userId="ffeaf5089e0022fc" providerId="LiveId" clId="{9C49510F-DD98-4D75-9C1F-70D8CEDFF0A4}" dt="2025-09-13T21:31:50.409" v="8529" actId="164"/>
          <ac:spMkLst>
            <pc:docMk/>
            <pc:sldMk cId="1194939555" sldId="263"/>
            <ac:spMk id="146" creationId="{131AB4C8-BDC5-E477-E265-4E271E406692}"/>
          </ac:spMkLst>
        </pc:spChg>
        <pc:spChg chg="add mod">
          <ac:chgData name="De León Sofía" userId="ffeaf5089e0022fc" providerId="LiveId" clId="{9C49510F-DD98-4D75-9C1F-70D8CEDFF0A4}" dt="2025-09-13T21:31:50.409" v="8529" actId="164"/>
          <ac:spMkLst>
            <pc:docMk/>
            <pc:sldMk cId="1194939555" sldId="263"/>
            <ac:spMk id="147" creationId="{27DC7DFD-FFD6-1184-D798-5BCD6B75D0D4}"/>
          </ac:spMkLst>
        </pc:spChg>
        <pc:spChg chg="add mod">
          <ac:chgData name="De León Sofía" userId="ffeaf5089e0022fc" providerId="LiveId" clId="{9C49510F-DD98-4D75-9C1F-70D8CEDFF0A4}" dt="2025-09-13T21:34:29.006" v="8562" actId="164"/>
          <ac:spMkLst>
            <pc:docMk/>
            <pc:sldMk cId="1194939555" sldId="263"/>
            <ac:spMk id="155" creationId="{1A179125-9A1F-3983-8163-DA8E35E69B5D}"/>
          </ac:spMkLst>
        </pc:spChg>
        <pc:grpChg chg="add mod">
          <ac:chgData name="De León Sofía" userId="ffeaf5089e0022fc" providerId="LiveId" clId="{9C49510F-DD98-4D75-9C1F-70D8CEDFF0A4}" dt="2025-09-13T19:15:48.451" v="5695" actId="1076"/>
          <ac:grpSpMkLst>
            <pc:docMk/>
            <pc:sldMk cId="1194939555" sldId="263"/>
            <ac:grpSpMk id="2" creationId="{4FE0F5DD-7FBC-039D-98E5-E1A7318FFA25}"/>
          </ac:grpSpMkLst>
        </pc:grpChg>
        <pc:grpChg chg="add mod">
          <ac:chgData name="De León Sofía" userId="ffeaf5089e0022fc" providerId="LiveId" clId="{9C49510F-DD98-4D75-9C1F-70D8CEDFF0A4}" dt="2025-09-13T19:19:07.965" v="5706" actId="164"/>
          <ac:grpSpMkLst>
            <pc:docMk/>
            <pc:sldMk cId="1194939555" sldId="263"/>
            <ac:grpSpMk id="15" creationId="{10BF047E-5560-8BBA-189E-B5EE7BB8B977}"/>
          </ac:grpSpMkLst>
        </pc:grpChg>
        <pc:grpChg chg="add mod">
          <ac:chgData name="De León Sofía" userId="ffeaf5089e0022fc" providerId="LiveId" clId="{9C49510F-DD98-4D75-9C1F-70D8CEDFF0A4}" dt="2025-09-13T19:19:07.965" v="5706" actId="164"/>
          <ac:grpSpMkLst>
            <pc:docMk/>
            <pc:sldMk cId="1194939555" sldId="263"/>
            <ac:grpSpMk id="16" creationId="{56C61860-D527-8538-F3C3-2CC3B8028078}"/>
          </ac:grpSpMkLst>
        </pc:grpChg>
        <pc:grpChg chg="add mod">
          <ac:chgData name="De León Sofía" userId="ffeaf5089e0022fc" providerId="LiveId" clId="{9C49510F-DD98-4D75-9C1F-70D8CEDFF0A4}" dt="2025-09-13T19:19:07.965" v="5706" actId="164"/>
          <ac:grpSpMkLst>
            <pc:docMk/>
            <pc:sldMk cId="1194939555" sldId="263"/>
            <ac:grpSpMk id="23" creationId="{360F5C69-636A-D098-F2E7-F5011D80FF7B}"/>
          </ac:grpSpMkLst>
        </pc:grpChg>
        <pc:grpChg chg="add del mod">
          <ac:chgData name="De León Sofía" userId="ffeaf5089e0022fc" providerId="LiveId" clId="{9C49510F-DD98-4D75-9C1F-70D8CEDFF0A4}" dt="2025-09-13T19:25:14.459" v="5888" actId="478"/>
          <ac:grpSpMkLst>
            <pc:docMk/>
            <pc:sldMk cId="1194939555" sldId="263"/>
            <ac:grpSpMk id="28" creationId="{D34614ED-B7E7-FB81-AA18-DC026ED85E98}"/>
          </ac:grpSpMkLst>
        </pc:grpChg>
        <pc:grpChg chg="mod">
          <ac:chgData name="De León Sofía" userId="ffeaf5089e0022fc" providerId="LiveId" clId="{9C49510F-DD98-4D75-9C1F-70D8CEDFF0A4}" dt="2025-09-13T19:19:32.912" v="5710" actId="1076"/>
          <ac:grpSpMkLst>
            <pc:docMk/>
            <pc:sldMk cId="1194939555" sldId="263"/>
            <ac:grpSpMk id="80" creationId="{D2A89B0C-E045-8E0B-C801-DF1598A01EDA}"/>
          </ac:grpSpMkLst>
        </pc:grpChg>
        <pc:grpChg chg="add mod">
          <ac:chgData name="De León Sofía" userId="ffeaf5089e0022fc" providerId="LiveId" clId="{9C49510F-DD98-4D75-9C1F-70D8CEDFF0A4}" dt="2025-09-13T19:32:32.755" v="5986" actId="164"/>
          <ac:grpSpMkLst>
            <pc:docMk/>
            <pc:sldMk cId="1194939555" sldId="263"/>
            <ac:grpSpMk id="83" creationId="{A06B42A6-891C-43C6-3A03-C0A301CEE80E}"/>
          </ac:grpSpMkLst>
        </pc:grpChg>
        <pc:grpChg chg="add mod ord">
          <ac:chgData name="De León Sofía" userId="ffeaf5089e0022fc" providerId="LiveId" clId="{9C49510F-DD98-4D75-9C1F-70D8CEDFF0A4}" dt="2025-09-13T19:40:01.477" v="6175" actId="164"/>
          <ac:grpSpMkLst>
            <pc:docMk/>
            <pc:sldMk cId="1194939555" sldId="263"/>
            <ac:grpSpMk id="92" creationId="{DB94FD11-5AB1-1EC5-70C6-C8E0EFEAE6DB}"/>
          </ac:grpSpMkLst>
        </pc:grpChg>
        <pc:grpChg chg="add mod">
          <ac:chgData name="De León Sofía" userId="ffeaf5089e0022fc" providerId="LiveId" clId="{9C49510F-DD98-4D75-9C1F-70D8CEDFF0A4}" dt="2025-09-13T19:42:55.605" v="6219" actId="164"/>
          <ac:grpSpMkLst>
            <pc:docMk/>
            <pc:sldMk cId="1194939555" sldId="263"/>
            <ac:grpSpMk id="96" creationId="{6E88C717-36C1-6230-4C9A-72560C4467EC}"/>
          </ac:grpSpMkLst>
        </pc:grpChg>
        <pc:grpChg chg="add mod">
          <ac:chgData name="De León Sofía" userId="ffeaf5089e0022fc" providerId="LiveId" clId="{9C49510F-DD98-4D75-9C1F-70D8CEDFF0A4}" dt="2025-09-13T19:43:24.439" v="6225" actId="164"/>
          <ac:grpSpMkLst>
            <pc:docMk/>
            <pc:sldMk cId="1194939555" sldId="263"/>
            <ac:grpSpMk id="99" creationId="{4964A66D-34C1-B178-FF3E-F7446D51A13D}"/>
          </ac:grpSpMkLst>
        </pc:grpChg>
        <pc:grpChg chg="add mod">
          <ac:chgData name="De León Sofía" userId="ffeaf5089e0022fc" providerId="LiveId" clId="{9C49510F-DD98-4D75-9C1F-70D8CEDFF0A4}" dt="2025-09-13T21:28:47.468" v="8360" actId="164"/>
          <ac:grpSpMkLst>
            <pc:docMk/>
            <pc:sldMk cId="1194939555" sldId="263"/>
            <ac:grpSpMk id="115" creationId="{1A9EEA97-5696-67EB-B215-820CF47509BE}"/>
          </ac:grpSpMkLst>
        </pc:grpChg>
        <pc:grpChg chg="mod">
          <ac:chgData name="De León Sofía" userId="ffeaf5089e0022fc" providerId="LiveId" clId="{9C49510F-DD98-4D75-9C1F-70D8CEDFF0A4}" dt="2025-09-13T19:46:21.570" v="6357" actId="164"/>
          <ac:grpSpMkLst>
            <pc:docMk/>
            <pc:sldMk cId="1194939555" sldId="263"/>
            <ac:grpSpMk id="116" creationId="{7607866E-E457-AFD1-F75C-C2DA2173E2E3}"/>
          </ac:grpSpMkLst>
        </pc:grpChg>
        <pc:grpChg chg="add mod">
          <ac:chgData name="De León Sofía" userId="ffeaf5089e0022fc" providerId="LiveId" clId="{9C49510F-DD98-4D75-9C1F-70D8CEDFF0A4}" dt="2025-09-13T21:57:18.673" v="8818" actId="164"/>
          <ac:grpSpMkLst>
            <pc:docMk/>
            <pc:sldMk cId="1194939555" sldId="263"/>
            <ac:grpSpMk id="135" creationId="{731E21C7-65ED-6D41-0E40-E7328D8034FB}"/>
          </ac:grpSpMkLst>
        </pc:grpChg>
        <pc:grpChg chg="add mod">
          <ac:chgData name="De León Sofía" userId="ffeaf5089e0022fc" providerId="LiveId" clId="{9C49510F-DD98-4D75-9C1F-70D8CEDFF0A4}" dt="2025-09-13T21:31:50.409" v="8529" actId="164"/>
          <ac:grpSpMkLst>
            <pc:docMk/>
            <pc:sldMk cId="1194939555" sldId="263"/>
            <ac:grpSpMk id="141" creationId="{7FAE2618-B402-70E7-6AC8-2FF0C89480AA}"/>
          </ac:grpSpMkLst>
        </pc:grpChg>
        <pc:grpChg chg="add mod">
          <ac:chgData name="De León Sofía" userId="ffeaf5089e0022fc" providerId="LiveId" clId="{9C49510F-DD98-4D75-9C1F-70D8CEDFF0A4}" dt="2025-09-13T21:34:29.006" v="8562" actId="164"/>
          <ac:grpSpMkLst>
            <pc:docMk/>
            <pc:sldMk cId="1194939555" sldId="263"/>
            <ac:grpSpMk id="148" creationId="{532D55B2-9666-C7F4-79B0-83FC2217BE13}"/>
          </ac:grpSpMkLst>
        </pc:grpChg>
        <pc:grpChg chg="add mod">
          <ac:chgData name="De León Sofía" userId="ffeaf5089e0022fc" providerId="LiveId" clId="{9C49510F-DD98-4D75-9C1F-70D8CEDFF0A4}" dt="2025-09-13T21:34:40.018" v="8565" actId="164"/>
          <ac:grpSpMkLst>
            <pc:docMk/>
            <pc:sldMk cId="1194939555" sldId="263"/>
            <ac:grpSpMk id="156" creationId="{EF822E91-633D-086D-784A-EAC9D1220B84}"/>
          </ac:grpSpMkLst>
        </pc:grpChg>
        <pc:grpChg chg="add mod">
          <ac:chgData name="De León Sofía" userId="ffeaf5089e0022fc" providerId="LiveId" clId="{9C49510F-DD98-4D75-9C1F-70D8CEDFF0A4}" dt="2025-09-13T21:57:24.669" v="8820" actId="164"/>
          <ac:grpSpMkLst>
            <pc:docMk/>
            <pc:sldMk cId="1194939555" sldId="263"/>
            <ac:grpSpMk id="159" creationId="{6E2B47D1-B7AA-F7D2-0961-D4C8B814713D}"/>
          </ac:grpSpMkLst>
        </pc:grpChg>
        <pc:grpChg chg="add mod">
          <ac:chgData name="De León Sofía" userId="ffeaf5089e0022fc" providerId="LiveId" clId="{9C49510F-DD98-4D75-9C1F-70D8CEDFF0A4}" dt="2025-09-13T21:57:18.673" v="8818" actId="164"/>
          <ac:grpSpMkLst>
            <pc:docMk/>
            <pc:sldMk cId="1194939555" sldId="263"/>
            <ac:grpSpMk id="162" creationId="{6097BDAA-5FFA-FA95-2DBB-93AE79EE6DC5}"/>
          </ac:grpSpMkLst>
        </pc:grpChg>
        <pc:grpChg chg="add mod">
          <ac:chgData name="De León Sofía" userId="ffeaf5089e0022fc" providerId="LiveId" clId="{9C49510F-DD98-4D75-9C1F-70D8CEDFF0A4}" dt="2025-09-13T21:57:24.669" v="8820" actId="164"/>
          <ac:grpSpMkLst>
            <pc:docMk/>
            <pc:sldMk cId="1194939555" sldId="263"/>
            <ac:grpSpMk id="163" creationId="{DCA26442-2123-317D-CE2A-19B86A523235}"/>
          </ac:grpSpMkLst>
        </pc:grpChg>
        <pc:picChg chg="add mod">
          <ac:chgData name="De León Sofía" userId="ffeaf5089e0022fc" providerId="LiveId" clId="{9C49510F-DD98-4D75-9C1F-70D8CEDFF0A4}" dt="2025-09-13T19:40:01.477" v="6175" actId="164"/>
          <ac:picMkLst>
            <pc:docMk/>
            <pc:sldMk cId="1194939555" sldId="263"/>
            <ac:picMk id="87" creationId="{A1AC481F-4FE8-D60F-DBA8-FD9EBD4B5524}"/>
          </ac:picMkLst>
        </pc:picChg>
        <pc:picChg chg="add mod">
          <ac:chgData name="De León Sofía" userId="ffeaf5089e0022fc" providerId="LiveId" clId="{9C49510F-DD98-4D75-9C1F-70D8CEDFF0A4}" dt="2025-09-13T21:58:11.665" v="8824"/>
          <ac:picMkLst>
            <pc:docMk/>
            <pc:sldMk cId="1194939555" sldId="263"/>
            <ac:picMk id="95" creationId="{4A41E08D-178D-93D6-0946-FF841D0BE447}"/>
          </ac:picMkLst>
        </pc:picChg>
        <pc:picChg chg="add mod">
          <ac:chgData name="De León Sofía" userId="ffeaf5089e0022fc" providerId="LiveId" clId="{9C49510F-DD98-4D75-9C1F-70D8CEDFF0A4}" dt="2025-09-13T19:43:24.439" v="6225" actId="164"/>
          <ac:picMkLst>
            <pc:docMk/>
            <pc:sldMk cId="1194939555" sldId="263"/>
            <ac:picMk id="98" creationId="{DD32FF26-C6E6-12C9-685F-B5E13CEDDBD7}"/>
          </ac:picMkLst>
        </pc:picChg>
        <pc:picChg chg="mod">
          <ac:chgData name="De León Sofía" userId="ffeaf5089e0022fc" providerId="LiveId" clId="{9C49510F-DD98-4D75-9C1F-70D8CEDFF0A4}" dt="2025-09-13T19:43:29.728" v="6226"/>
          <ac:picMkLst>
            <pc:docMk/>
            <pc:sldMk cId="1194939555" sldId="263"/>
            <ac:picMk id="118" creationId="{F9E21EEF-48DC-8F1A-D228-7B329402C7B8}"/>
          </ac:picMkLst>
        </pc:picChg>
        <pc:picChg chg="mod">
          <ac:chgData name="De León Sofía" userId="ffeaf5089e0022fc" providerId="LiveId" clId="{9C49510F-DD98-4D75-9C1F-70D8CEDFF0A4}" dt="2025-09-13T19:43:29.728" v="6226"/>
          <ac:picMkLst>
            <pc:docMk/>
            <pc:sldMk cId="1194939555" sldId="263"/>
            <ac:picMk id="122" creationId="{0E31F4BF-A242-C67A-7FEB-CB5B2B70A8CF}"/>
          </ac:picMkLst>
        </pc:picChg>
        <pc:picChg chg="mod">
          <ac:chgData name="De León Sofía" userId="ffeaf5089e0022fc" providerId="LiveId" clId="{9C49510F-DD98-4D75-9C1F-70D8CEDFF0A4}" dt="2025-09-13T22:19:27.573" v="9022"/>
          <ac:picMkLst>
            <pc:docMk/>
            <pc:sldMk cId="1194939555" sldId="263"/>
            <ac:picMk id="129" creationId="{3B5B2E0D-82CB-9C31-F935-73C88B180FB3}"/>
          </ac:picMkLst>
        </pc:picChg>
        <pc:picChg chg="add mod">
          <ac:chgData name="De León Sofía" userId="ffeaf5089e0022fc" providerId="LiveId" clId="{9C49510F-DD98-4D75-9C1F-70D8CEDFF0A4}" dt="2025-09-13T21:34:29.006" v="8562" actId="164"/>
          <ac:picMkLst>
            <pc:docMk/>
            <pc:sldMk cId="1194939555" sldId="263"/>
            <ac:picMk id="153" creationId="{119B30EA-B846-9AA1-E2F9-F2284464343D}"/>
          </ac:picMkLst>
        </pc:picChg>
        <pc:picChg chg="add mod">
          <ac:chgData name="De León Sofía" userId="ffeaf5089e0022fc" providerId="LiveId" clId="{9C49510F-DD98-4D75-9C1F-70D8CEDFF0A4}" dt="2025-09-13T21:57:18.673" v="8818" actId="164"/>
          <ac:picMkLst>
            <pc:docMk/>
            <pc:sldMk cId="1194939555" sldId="263"/>
            <ac:picMk id="160" creationId="{ACAEFAFB-3E83-4BA6-A93E-7AC590ADEFA7}"/>
          </ac:picMkLst>
        </pc:picChg>
        <pc:picChg chg="add mod">
          <ac:chgData name="De León Sofía" userId="ffeaf5089e0022fc" providerId="LiveId" clId="{9C49510F-DD98-4D75-9C1F-70D8CEDFF0A4}" dt="2025-09-13T21:57:24.669" v="8820" actId="164"/>
          <ac:picMkLst>
            <pc:docMk/>
            <pc:sldMk cId="1194939555" sldId="263"/>
            <ac:picMk id="161" creationId="{2DA81019-00CB-AA3D-BCC0-F9787A9922C7}"/>
          </ac:picMkLst>
        </pc:picChg>
        <pc:cxnChg chg="add mod">
          <ac:chgData name="De León Sofía" userId="ffeaf5089e0022fc" providerId="LiveId" clId="{9C49510F-DD98-4D75-9C1F-70D8CEDFF0A4}" dt="2025-09-13T21:34:40.018" v="8565" actId="164"/>
          <ac:cxnSpMkLst>
            <pc:docMk/>
            <pc:sldMk cId="1194939555" sldId="263"/>
            <ac:cxnSpMk id="158" creationId="{C8B8E83D-E9C8-6C41-07BC-0E2E08D1AF89}"/>
          </ac:cxnSpMkLst>
        </pc:cxnChg>
      </pc:sldChg>
      <pc:sldChg chg="addSp delSp modSp add del mod">
        <pc:chgData name="De León Sofía" userId="ffeaf5089e0022fc" providerId="LiveId" clId="{9C49510F-DD98-4D75-9C1F-70D8CEDFF0A4}" dt="2025-09-13T19:44:59.786" v="6343" actId="2696"/>
        <pc:sldMkLst>
          <pc:docMk/>
          <pc:sldMk cId="2170726571" sldId="264"/>
        </pc:sldMkLst>
      </pc:sldChg>
      <pc:sldChg chg="addSp delSp modSp new mod modTransition setBg">
        <pc:chgData name="De León Sofía" userId="ffeaf5089e0022fc" providerId="LiveId" clId="{9C49510F-DD98-4D75-9C1F-70D8CEDFF0A4}" dt="2025-09-13T21:52:55.663" v="8809"/>
        <pc:sldMkLst>
          <pc:docMk/>
          <pc:sldMk cId="1160158170" sldId="265"/>
        </pc:sldMkLst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60158170" sldId="265"/>
            <ac:spMk id="8" creationId="{62BE2488-853C-EA58-F197-59DD439258F1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60158170" sldId="265"/>
            <ac:spMk id="10" creationId="{BAAF99E4-A37D-B8B5-FE79-CA8E25E06227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60158170" sldId="265"/>
            <ac:spMk id="11" creationId="{4E1A20AE-55BF-648C-609E-DB5491B8FD14}"/>
          </ac:spMkLst>
        </pc:spChg>
        <pc:spChg chg="add mod">
          <ac:chgData name="De León Sofía" userId="ffeaf5089e0022fc" providerId="LiveId" clId="{9C49510F-DD98-4D75-9C1F-70D8CEDFF0A4}" dt="2025-09-13T21:52:55.663" v="8809"/>
          <ac:spMkLst>
            <pc:docMk/>
            <pc:sldMk cId="1160158170" sldId="265"/>
            <ac:spMk id="13" creationId="{41336ABB-FFB1-A478-5988-DC63C9D2DEA1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60158170" sldId="265"/>
            <ac:spMk id="21" creationId="{7933050D-F6D2-542A-FACA-D49D3BDAA8C6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60158170" sldId="265"/>
            <ac:spMk id="22" creationId="{4F95E2EA-5DE2-8A43-EC65-11C27A8DF9DF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1160158170" sldId="265"/>
            <ac:spMk id="23" creationId="{CA33430B-BEDA-2A78-ADAE-65B9DC82E275}"/>
          </ac:spMkLst>
        </pc:spChg>
        <pc:spChg chg="add mod">
          <ac:chgData name="De León Sofía" userId="ffeaf5089e0022fc" providerId="LiveId" clId="{9C49510F-DD98-4D75-9C1F-70D8CEDFF0A4}" dt="2025-09-13T21:26:31.878" v="8344" actId="1076"/>
          <ac:spMkLst>
            <pc:docMk/>
            <pc:sldMk cId="1160158170" sldId="265"/>
            <ac:spMk id="24" creationId="{5CABC34F-DE51-C26F-253C-12BF19B71F28}"/>
          </ac:spMkLst>
        </pc:spChg>
        <pc:spChg chg="add mod">
          <ac:chgData name="De León Sofía" userId="ffeaf5089e0022fc" providerId="LiveId" clId="{9C49510F-DD98-4D75-9C1F-70D8CEDFF0A4}" dt="2025-09-13T21:26:37.815" v="8347" actId="1076"/>
          <ac:spMkLst>
            <pc:docMk/>
            <pc:sldMk cId="1160158170" sldId="265"/>
            <ac:spMk id="25" creationId="{0C72168B-0A72-ABF7-F2E0-72A370299DF2}"/>
          </ac:spMkLst>
        </pc:spChg>
        <pc:grpChg chg="add mod">
          <ac:chgData name="De León Sofía" userId="ffeaf5089e0022fc" providerId="LiveId" clId="{9C49510F-DD98-4D75-9C1F-70D8CEDFF0A4}" dt="2025-09-13T19:54:28.778" v="6469" actId="164"/>
          <ac:grpSpMkLst>
            <pc:docMk/>
            <pc:sldMk cId="1160158170" sldId="265"/>
            <ac:grpSpMk id="14" creationId="{614ADC66-001A-D872-1A65-BC65601C7307}"/>
          </ac:grpSpMkLst>
        </pc:grpChg>
        <pc:grpChg chg="add mod">
          <ac:chgData name="De León Sofía" userId="ffeaf5089e0022fc" providerId="LiveId" clId="{9C49510F-DD98-4D75-9C1F-70D8CEDFF0A4}" dt="2025-09-13T19:54:56.683" v="6483" actId="1076"/>
          <ac:grpSpMkLst>
            <pc:docMk/>
            <pc:sldMk cId="1160158170" sldId="265"/>
            <ac:grpSpMk id="19" creationId="{E1BB92F8-292C-3493-6602-1D193950E019}"/>
          </ac:grpSpMkLst>
        </pc:grpChg>
        <pc:picChg chg="add mod">
          <ac:chgData name="De León Sofía" userId="ffeaf5089e0022fc" providerId="LiveId" clId="{9C49510F-DD98-4D75-9C1F-70D8CEDFF0A4}" dt="2025-09-13T19:52:17.907" v="6438" actId="164"/>
          <ac:picMkLst>
            <pc:docMk/>
            <pc:sldMk cId="1160158170" sldId="265"/>
            <ac:picMk id="12" creationId="{27D89096-B19C-2DDA-0184-3D6118793C9F}"/>
          </ac:picMkLst>
        </pc:picChg>
        <pc:picChg chg="add mod">
          <ac:chgData name="De León Sofía" userId="ffeaf5089e0022fc" providerId="LiveId" clId="{9C49510F-DD98-4D75-9C1F-70D8CEDFF0A4}" dt="2025-09-13T19:54:28.778" v="6469" actId="164"/>
          <ac:picMkLst>
            <pc:docMk/>
            <pc:sldMk cId="1160158170" sldId="265"/>
            <ac:picMk id="16" creationId="{002D2AB7-8468-FD6E-F732-756D35EA0984}"/>
          </ac:picMkLst>
        </pc:picChg>
        <pc:picChg chg="add mod">
          <ac:chgData name="De León Sofía" userId="ffeaf5089e0022fc" providerId="LiveId" clId="{9C49510F-DD98-4D75-9C1F-70D8CEDFF0A4}" dt="2025-09-13T19:54:28.778" v="6469" actId="164"/>
          <ac:picMkLst>
            <pc:docMk/>
            <pc:sldMk cId="1160158170" sldId="265"/>
            <ac:picMk id="18" creationId="{877D8AA6-1A1C-522E-414E-F450C5178560}"/>
          </ac:picMkLst>
        </pc:picChg>
      </pc:sldChg>
      <pc:sldChg chg="addSp modSp add del mod ord">
        <pc:chgData name="De León Sofía" userId="ffeaf5089e0022fc" providerId="LiveId" clId="{9C49510F-DD98-4D75-9C1F-70D8CEDFF0A4}" dt="2025-09-13T19:40:47.049" v="6184" actId="2696"/>
        <pc:sldMkLst>
          <pc:docMk/>
          <pc:sldMk cId="2467379524" sldId="265"/>
        </pc:sldMkLst>
      </pc:sldChg>
      <pc:sldChg chg="addSp delSp modSp add del mod modTransition delAnim modAnim">
        <pc:chgData name="De León Sofía" userId="ffeaf5089e0022fc" providerId="LiveId" clId="{9C49510F-DD98-4D75-9C1F-70D8CEDFF0A4}" dt="2025-09-13T21:38:49.315" v="8661" actId="2696"/>
        <pc:sldMkLst>
          <pc:docMk/>
          <pc:sldMk cId="848090504" sldId="266"/>
        </pc:sldMkLst>
      </pc:sldChg>
      <pc:sldChg chg="addSp delSp modSp add mod ord modTransition delAnim">
        <pc:chgData name="De León Sofía" userId="ffeaf5089e0022fc" providerId="LiveId" clId="{9C49510F-DD98-4D75-9C1F-70D8CEDFF0A4}" dt="2025-09-13T22:15:49.990" v="8967"/>
        <pc:sldMkLst>
          <pc:docMk/>
          <pc:sldMk cId="2749861383" sldId="267"/>
        </pc:sldMkLst>
        <pc:spChg chg="mod">
          <ac:chgData name="De León Sofía" userId="ffeaf5089e0022fc" providerId="LiveId" clId="{9C49510F-DD98-4D75-9C1F-70D8CEDFF0A4}" dt="2025-09-13T19:58:43.122" v="6511" actId="20577"/>
          <ac:spMkLst>
            <pc:docMk/>
            <pc:sldMk cId="2749861383" sldId="267"/>
            <ac:spMk id="3" creationId="{6809A17E-26CF-0E4D-DCE0-EB6B0C10FB05}"/>
          </ac:spMkLst>
        </pc:spChg>
        <pc:spChg chg="mod topLvl">
          <ac:chgData name="De León Sofía" userId="ffeaf5089e0022fc" providerId="LiveId" clId="{9C49510F-DD98-4D75-9C1F-70D8CEDFF0A4}" dt="2025-09-13T20:39:34.314" v="7008" actId="1076"/>
          <ac:spMkLst>
            <pc:docMk/>
            <pc:sldMk cId="2749861383" sldId="267"/>
            <ac:spMk id="4" creationId="{37315554-8829-C08C-3E9E-A5A6203F54DB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2749861383" sldId="267"/>
            <ac:spMk id="6" creationId="{9B7DC654-B030-9C00-4F02-6E9ED3F88845}"/>
          </ac:spMkLst>
        </pc:spChg>
        <pc:spChg chg="add mod">
          <ac:chgData name="De León Sofía" userId="ffeaf5089e0022fc" providerId="LiveId" clId="{9C49510F-DD98-4D75-9C1F-70D8CEDFF0A4}" dt="2025-09-13T20:32:24.142" v="6789" actId="14100"/>
          <ac:spMkLst>
            <pc:docMk/>
            <pc:sldMk cId="2749861383" sldId="267"/>
            <ac:spMk id="9" creationId="{692A57EA-B3B4-957E-DC12-55E746D63455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2749861383" sldId="267"/>
            <ac:spMk id="11" creationId="{F1E23158-81F5-F1AF-F2E6-F61C957B0360}"/>
          </ac:spMkLst>
        </pc:spChg>
        <pc:spChg chg="mod">
          <ac:chgData name="De León Sofía" userId="ffeaf5089e0022fc" providerId="LiveId" clId="{9C49510F-DD98-4D75-9C1F-70D8CEDFF0A4}" dt="2025-09-13T20:31:00.731" v="6776" actId="790"/>
          <ac:spMkLst>
            <pc:docMk/>
            <pc:sldMk cId="2749861383" sldId="267"/>
            <ac:spMk id="12" creationId="{1CEF0B0E-C298-C110-791D-30AE58BC97AB}"/>
          </ac:spMkLst>
        </pc:spChg>
        <pc:spChg chg="add mod">
          <ac:chgData name="De León Sofía" userId="ffeaf5089e0022fc" providerId="LiveId" clId="{9C49510F-DD98-4D75-9C1F-70D8CEDFF0A4}" dt="2025-09-13T20:31:00.731" v="6776" actId="790"/>
          <ac:spMkLst>
            <pc:docMk/>
            <pc:sldMk cId="2749861383" sldId="267"/>
            <ac:spMk id="19" creationId="{C9C78765-519B-78F8-06AC-D6D3CABCF632}"/>
          </ac:spMkLst>
        </pc:spChg>
        <pc:spChg chg="add mod">
          <ac:chgData name="De León Sofía" userId="ffeaf5089e0022fc" providerId="LiveId" clId="{9C49510F-DD98-4D75-9C1F-70D8CEDFF0A4}" dt="2025-09-13T20:30:48.853" v="6774" actId="1076"/>
          <ac:spMkLst>
            <pc:docMk/>
            <pc:sldMk cId="2749861383" sldId="267"/>
            <ac:spMk id="20" creationId="{526977AE-9151-9285-6764-FACEEEDD6FFE}"/>
          </ac:spMkLst>
        </pc:spChg>
        <pc:spChg chg="add mod">
          <ac:chgData name="De León Sofía" userId="ffeaf5089e0022fc" providerId="LiveId" clId="{9C49510F-DD98-4D75-9C1F-70D8CEDFF0A4}" dt="2025-09-13T20:31:02.870" v="6777" actId="1076"/>
          <ac:spMkLst>
            <pc:docMk/>
            <pc:sldMk cId="2749861383" sldId="267"/>
            <ac:spMk id="21" creationId="{47C5AA15-EC5B-9846-EA01-CC784AC34DC5}"/>
          </ac:spMkLst>
        </pc:spChg>
        <pc:spChg chg="add mod">
          <ac:chgData name="De León Sofía" userId="ffeaf5089e0022fc" providerId="LiveId" clId="{9C49510F-DD98-4D75-9C1F-70D8CEDFF0A4}" dt="2025-09-13T20:34:24.116" v="6881" actId="14100"/>
          <ac:spMkLst>
            <pc:docMk/>
            <pc:sldMk cId="2749861383" sldId="267"/>
            <ac:spMk id="25" creationId="{9E54EDC3-2814-1E90-B2C4-A2D4DAA524AE}"/>
          </ac:spMkLst>
        </pc:spChg>
        <pc:spChg chg="mod">
          <ac:chgData name="De León Sofía" userId="ffeaf5089e0022fc" providerId="LiveId" clId="{9C49510F-DD98-4D75-9C1F-70D8CEDFF0A4}" dt="2025-09-13T20:04:07.093" v="6623" actId="34135"/>
          <ac:spMkLst>
            <pc:docMk/>
            <pc:sldMk cId="2749861383" sldId="267"/>
            <ac:spMk id="26" creationId="{A8BFB451-C29E-8EC2-D67A-F1D55551F53B}"/>
          </ac:spMkLst>
        </pc:spChg>
        <pc:spChg chg="mod">
          <ac:chgData name="De León Sofía" userId="ffeaf5089e0022fc" providerId="LiveId" clId="{9C49510F-DD98-4D75-9C1F-70D8CEDFF0A4}" dt="2025-09-13T21:45:20.740" v="8732"/>
          <ac:spMkLst>
            <pc:docMk/>
            <pc:sldMk cId="2749861383" sldId="267"/>
            <ac:spMk id="30" creationId="{F70451C9-F53F-95FC-CC97-0F7E19063084}"/>
          </ac:spMkLst>
        </pc:spChg>
        <pc:spChg chg="mod topLvl">
          <ac:chgData name="De León Sofía" userId="ffeaf5089e0022fc" providerId="LiveId" clId="{9C49510F-DD98-4D75-9C1F-70D8CEDFF0A4}" dt="2025-09-13T20:31:00.731" v="6776" actId="790"/>
          <ac:spMkLst>
            <pc:docMk/>
            <pc:sldMk cId="2749861383" sldId="267"/>
            <ac:spMk id="34" creationId="{1C123ED0-7148-3D3F-9150-63F1E72048F0}"/>
          </ac:spMkLst>
        </pc:spChg>
        <pc:spChg chg="mod">
          <ac:chgData name="De León Sofía" userId="ffeaf5089e0022fc" providerId="LiveId" clId="{9C49510F-DD98-4D75-9C1F-70D8CEDFF0A4}" dt="2025-09-13T20:34:43.566" v="6886" actId="14100"/>
          <ac:spMkLst>
            <pc:docMk/>
            <pc:sldMk cId="2749861383" sldId="267"/>
            <ac:spMk id="35" creationId="{5E686039-EFF1-AE51-EB18-BE486AF8212D}"/>
          </ac:spMkLst>
        </pc:spChg>
        <pc:spChg chg="mod">
          <ac:chgData name="De León Sofía" userId="ffeaf5089e0022fc" providerId="LiveId" clId="{9C49510F-DD98-4D75-9C1F-70D8CEDFF0A4}" dt="2025-09-13T20:32:14.823" v="6785" actId="1076"/>
          <ac:spMkLst>
            <pc:docMk/>
            <pc:sldMk cId="2749861383" sldId="267"/>
            <ac:spMk id="37" creationId="{5F460A70-BF78-87E7-06EC-6955C5CA6E15}"/>
          </ac:spMkLst>
        </pc:spChg>
        <pc:spChg chg="mod">
          <ac:chgData name="De León Sofía" userId="ffeaf5089e0022fc" providerId="LiveId" clId="{9C49510F-DD98-4D75-9C1F-70D8CEDFF0A4}" dt="2025-09-13T19:59:41.915" v="6550" actId="14100"/>
          <ac:spMkLst>
            <pc:docMk/>
            <pc:sldMk cId="2749861383" sldId="267"/>
            <ac:spMk id="40" creationId="{3E678A29-A20A-24EA-64C9-37FAA45D5362}"/>
          </ac:spMkLst>
        </pc:spChg>
        <pc:spChg chg="mod">
          <ac:chgData name="De León Sofía" userId="ffeaf5089e0022fc" providerId="LiveId" clId="{9C49510F-DD98-4D75-9C1F-70D8CEDFF0A4}" dt="2025-09-13T20:42:27.513" v="7074" actId="1038"/>
          <ac:spMkLst>
            <pc:docMk/>
            <pc:sldMk cId="2749861383" sldId="267"/>
            <ac:spMk id="41" creationId="{3D391A95-C853-B727-66D0-0A55159E870C}"/>
          </ac:spMkLst>
        </pc:spChg>
        <pc:spChg chg="add mod">
          <ac:chgData name="De León Sofía" userId="ffeaf5089e0022fc" providerId="LiveId" clId="{9C49510F-DD98-4D75-9C1F-70D8CEDFF0A4}" dt="2025-09-13T20:34:46.376" v="6887" actId="1076"/>
          <ac:spMkLst>
            <pc:docMk/>
            <pc:sldMk cId="2749861383" sldId="267"/>
            <ac:spMk id="48" creationId="{A0874A89-D93C-A674-8870-D5144EFCA67F}"/>
          </ac:spMkLst>
        </pc:spChg>
        <pc:spChg chg="add mod">
          <ac:chgData name="De León Sofía" userId="ffeaf5089e0022fc" providerId="LiveId" clId="{9C49510F-DD98-4D75-9C1F-70D8CEDFF0A4}" dt="2025-09-13T20:34:54.252" v="6891" actId="1076"/>
          <ac:spMkLst>
            <pc:docMk/>
            <pc:sldMk cId="2749861383" sldId="267"/>
            <ac:spMk id="49" creationId="{D0495119-BB70-9A37-913D-85026F783116}"/>
          </ac:spMkLst>
        </pc:spChg>
        <pc:spChg chg="add mod">
          <ac:chgData name="De León Sofía" userId="ffeaf5089e0022fc" providerId="LiveId" clId="{9C49510F-DD98-4D75-9C1F-70D8CEDFF0A4}" dt="2025-09-13T20:42:16.170" v="7069" actId="14100"/>
          <ac:spMkLst>
            <pc:docMk/>
            <pc:sldMk cId="2749861383" sldId="267"/>
            <ac:spMk id="50" creationId="{C466C98F-8AAB-53F8-BFB6-BD89A51449FF}"/>
          </ac:spMkLst>
        </pc:spChg>
        <pc:spChg chg="add mod">
          <ac:chgData name="De León Sofía" userId="ffeaf5089e0022fc" providerId="LiveId" clId="{9C49510F-DD98-4D75-9C1F-70D8CEDFF0A4}" dt="2025-09-13T21:17:35.143" v="8139" actId="164"/>
          <ac:spMkLst>
            <pc:docMk/>
            <pc:sldMk cId="2749861383" sldId="267"/>
            <ac:spMk id="51" creationId="{2A809E5F-6EDD-276E-3643-4EF22E4A1E6D}"/>
          </ac:spMkLst>
        </pc:spChg>
        <pc:spChg chg="add mod">
          <ac:chgData name="De León Sofía" userId="ffeaf5089e0022fc" providerId="LiveId" clId="{9C49510F-DD98-4D75-9C1F-70D8CEDFF0A4}" dt="2025-09-13T21:17:35.143" v="8139" actId="164"/>
          <ac:spMkLst>
            <pc:docMk/>
            <pc:sldMk cId="2749861383" sldId="267"/>
            <ac:spMk id="52" creationId="{F9FFAA1F-BB96-7C65-7FDE-8E603D99702E}"/>
          </ac:spMkLst>
        </pc:spChg>
        <pc:spChg chg="add mod">
          <ac:chgData name="De León Sofía" userId="ffeaf5089e0022fc" providerId="LiveId" clId="{9C49510F-DD98-4D75-9C1F-70D8CEDFF0A4}" dt="2025-09-13T21:17:35.143" v="8139" actId="164"/>
          <ac:spMkLst>
            <pc:docMk/>
            <pc:sldMk cId="2749861383" sldId="267"/>
            <ac:spMk id="53" creationId="{FA071B98-D971-6F33-824C-256046F69A6B}"/>
          </ac:spMkLst>
        </pc:spChg>
        <pc:spChg chg="add mod">
          <ac:chgData name="De León Sofía" userId="ffeaf5089e0022fc" providerId="LiveId" clId="{9C49510F-DD98-4D75-9C1F-70D8CEDFF0A4}" dt="2025-09-13T21:17:35.143" v="8139" actId="164"/>
          <ac:spMkLst>
            <pc:docMk/>
            <pc:sldMk cId="2749861383" sldId="267"/>
            <ac:spMk id="54" creationId="{3BBDDB6E-2097-572D-656B-EBDC8FB276A8}"/>
          </ac:spMkLst>
        </pc:spChg>
        <pc:spChg chg="add mod">
          <ac:chgData name="De León Sofía" userId="ffeaf5089e0022fc" providerId="LiveId" clId="{9C49510F-DD98-4D75-9C1F-70D8CEDFF0A4}" dt="2025-09-13T21:18:13.300" v="8150" actId="1076"/>
          <ac:spMkLst>
            <pc:docMk/>
            <pc:sldMk cId="2749861383" sldId="267"/>
            <ac:spMk id="55" creationId="{3C1F57FD-BC5E-99F8-F271-5CA432D51540}"/>
          </ac:spMkLst>
        </pc:spChg>
        <pc:spChg chg="add mod">
          <ac:chgData name="De León Sofía" userId="ffeaf5089e0022fc" providerId="LiveId" clId="{9C49510F-DD98-4D75-9C1F-70D8CEDFF0A4}" dt="2025-09-13T21:18:20.386" v="8151" actId="1076"/>
          <ac:spMkLst>
            <pc:docMk/>
            <pc:sldMk cId="2749861383" sldId="267"/>
            <ac:spMk id="56" creationId="{93BF5B9A-C701-E4E6-EEB4-75055C3C2723}"/>
          </ac:spMkLst>
        </pc:spChg>
        <pc:spChg chg="add mod">
          <ac:chgData name="De León Sofía" userId="ffeaf5089e0022fc" providerId="LiveId" clId="{9C49510F-DD98-4D75-9C1F-70D8CEDFF0A4}" dt="2025-09-13T21:18:24.497" v="8152" actId="1076"/>
          <ac:spMkLst>
            <pc:docMk/>
            <pc:sldMk cId="2749861383" sldId="267"/>
            <ac:spMk id="57" creationId="{77843121-5170-2BAE-F59E-C34166048E9C}"/>
          </ac:spMkLst>
        </pc:spChg>
        <pc:spChg chg="add mod">
          <ac:chgData name="De León Sofía" userId="ffeaf5089e0022fc" providerId="LiveId" clId="{9C49510F-DD98-4D75-9C1F-70D8CEDFF0A4}" dt="2025-09-13T20:38:17.956" v="6968" actId="1076"/>
          <ac:spMkLst>
            <pc:docMk/>
            <pc:sldMk cId="2749861383" sldId="267"/>
            <ac:spMk id="59" creationId="{EE38040D-CD1A-932C-744A-6E179ED2165F}"/>
          </ac:spMkLst>
        </pc:spChg>
        <pc:spChg chg="add mod">
          <ac:chgData name="De León Sofía" userId="ffeaf5089e0022fc" providerId="LiveId" clId="{9C49510F-DD98-4D75-9C1F-70D8CEDFF0A4}" dt="2025-09-13T20:38:10.129" v="6965" actId="1076"/>
          <ac:spMkLst>
            <pc:docMk/>
            <pc:sldMk cId="2749861383" sldId="267"/>
            <ac:spMk id="60" creationId="{1AF80CB1-0058-329B-C434-D847BB808B48}"/>
          </ac:spMkLst>
        </pc:spChg>
        <pc:spChg chg="add mod">
          <ac:chgData name="De León Sofía" userId="ffeaf5089e0022fc" providerId="LiveId" clId="{9C49510F-DD98-4D75-9C1F-70D8CEDFF0A4}" dt="2025-09-13T20:38:32.317" v="6973" actId="1076"/>
          <ac:spMkLst>
            <pc:docMk/>
            <pc:sldMk cId="2749861383" sldId="267"/>
            <ac:spMk id="62" creationId="{3A49CE69-E64F-6D94-6FA4-CC17D834E955}"/>
          </ac:spMkLst>
        </pc:spChg>
        <pc:spChg chg="add mod ord">
          <ac:chgData name="De León Sofía" userId="ffeaf5089e0022fc" providerId="LiveId" clId="{9C49510F-DD98-4D75-9C1F-70D8CEDFF0A4}" dt="2025-09-13T20:39:11.609" v="7001" actId="14100"/>
          <ac:spMkLst>
            <pc:docMk/>
            <pc:sldMk cId="2749861383" sldId="267"/>
            <ac:spMk id="63" creationId="{3CB1B19C-2958-B04B-847C-9B4CD1975E5A}"/>
          </ac:spMkLst>
        </pc:spChg>
        <pc:spChg chg="add mod">
          <ac:chgData name="De León Sofía" userId="ffeaf5089e0022fc" providerId="LiveId" clId="{9C49510F-DD98-4D75-9C1F-70D8CEDFF0A4}" dt="2025-09-13T21:25:39.691" v="8321" actId="1076"/>
          <ac:spMkLst>
            <pc:docMk/>
            <pc:sldMk cId="2749861383" sldId="267"/>
            <ac:spMk id="70" creationId="{56FA451C-D1BA-5915-C61B-3DB1569C15DA}"/>
          </ac:spMkLst>
        </pc:spChg>
        <pc:spChg chg="add mod">
          <ac:chgData name="De León Sofía" userId="ffeaf5089e0022fc" providerId="LiveId" clId="{9C49510F-DD98-4D75-9C1F-70D8CEDFF0A4}" dt="2025-09-13T21:25:45.327" v="8324" actId="1076"/>
          <ac:spMkLst>
            <pc:docMk/>
            <pc:sldMk cId="2749861383" sldId="267"/>
            <ac:spMk id="71" creationId="{851329E3-1D2D-D811-ED03-B0703F554749}"/>
          </ac:spMkLst>
        </pc:spChg>
        <pc:spChg chg="add mod">
          <ac:chgData name="De León Sofía" userId="ffeaf5089e0022fc" providerId="LiveId" clId="{9C49510F-DD98-4D75-9C1F-70D8CEDFF0A4}" dt="2025-09-13T21:25:52.821" v="8326" actId="1076"/>
          <ac:spMkLst>
            <pc:docMk/>
            <pc:sldMk cId="2749861383" sldId="267"/>
            <ac:spMk id="72" creationId="{D798005F-6976-7D85-3F97-24D3A7B0792B}"/>
          </ac:spMkLst>
        </pc:spChg>
        <pc:spChg chg="add mod">
          <ac:chgData name="De León Sofía" userId="ffeaf5089e0022fc" providerId="LiveId" clId="{9C49510F-DD98-4D75-9C1F-70D8CEDFF0A4}" dt="2025-09-13T21:25:58.031" v="8328" actId="1076"/>
          <ac:spMkLst>
            <pc:docMk/>
            <pc:sldMk cId="2749861383" sldId="267"/>
            <ac:spMk id="73" creationId="{A3472155-BB03-5B71-9CD3-D05D5298890C}"/>
          </ac:spMkLst>
        </pc:spChg>
        <pc:spChg chg="mod">
          <ac:chgData name="De León Sofía" userId="ffeaf5089e0022fc" providerId="LiveId" clId="{9C49510F-DD98-4D75-9C1F-70D8CEDFF0A4}" dt="2025-09-13T21:45:06.332" v="8730"/>
          <ac:spMkLst>
            <pc:docMk/>
            <pc:sldMk cId="2749861383" sldId="267"/>
            <ac:spMk id="74" creationId="{FB3F891B-F1D6-C284-F72D-2FC22E29ACAD}"/>
          </ac:spMkLst>
        </pc:spChg>
        <pc:spChg chg="mod">
          <ac:chgData name="De León Sofía" userId="ffeaf5089e0022fc" providerId="LiveId" clId="{9C49510F-DD98-4D75-9C1F-70D8CEDFF0A4}" dt="2025-09-13T21:45:14.922" v="8731"/>
          <ac:spMkLst>
            <pc:docMk/>
            <pc:sldMk cId="2749861383" sldId="267"/>
            <ac:spMk id="75" creationId="{CDD10BAC-1D14-2F57-2528-5B1906A8ED7C}"/>
          </ac:spMkLst>
        </pc:spChg>
        <pc:spChg chg="add mod">
          <ac:chgData name="De León Sofía" userId="ffeaf5089e0022fc" providerId="LiveId" clId="{9C49510F-DD98-4D75-9C1F-70D8CEDFF0A4}" dt="2025-09-13T21:26:50.662" v="8350" actId="207"/>
          <ac:spMkLst>
            <pc:docMk/>
            <pc:sldMk cId="2749861383" sldId="267"/>
            <ac:spMk id="77" creationId="{51F5F3D4-1CA5-9C4D-928D-CE01665D584D}"/>
          </ac:spMkLst>
        </pc:spChg>
        <pc:spChg chg="add mod">
          <ac:chgData name="De León Sofía" userId="ffeaf5089e0022fc" providerId="LiveId" clId="{9C49510F-DD98-4D75-9C1F-70D8CEDFF0A4}" dt="2025-09-13T22:15:49.990" v="8967"/>
          <ac:spMkLst>
            <pc:docMk/>
            <pc:sldMk cId="2749861383" sldId="267"/>
            <ac:spMk id="84" creationId="{E652A5E7-1EBA-FEFC-402C-DD019FD08CAD}"/>
          </ac:spMkLst>
        </pc:spChg>
        <pc:grpChg chg="mod">
          <ac:chgData name="De León Sofía" userId="ffeaf5089e0022fc" providerId="LiveId" clId="{9C49510F-DD98-4D75-9C1F-70D8CEDFF0A4}" dt="2025-09-13T19:59:36.021" v="6539" actId="1076"/>
          <ac:grpSpMkLst>
            <pc:docMk/>
            <pc:sldMk cId="2749861383" sldId="267"/>
            <ac:grpSpMk id="2" creationId="{4B21C8EA-E7DA-541F-5935-F4BC7D3893E0}"/>
          </ac:grpSpMkLst>
        </pc:grpChg>
        <pc:grpChg chg="add mod">
          <ac:chgData name="De León Sofía" userId="ffeaf5089e0022fc" providerId="LiveId" clId="{9C49510F-DD98-4D75-9C1F-70D8CEDFF0A4}" dt="2025-09-13T20:30:39.794" v="6772" actId="164"/>
          <ac:grpSpMkLst>
            <pc:docMk/>
            <pc:sldMk cId="2749861383" sldId="267"/>
            <ac:grpSpMk id="7" creationId="{DD79379A-D142-424A-0221-E06F2AAB09B7}"/>
          </ac:grpSpMkLst>
        </pc:grpChg>
        <pc:grpChg chg="mod">
          <ac:chgData name="De León Sofía" userId="ffeaf5089e0022fc" providerId="LiveId" clId="{9C49510F-DD98-4D75-9C1F-70D8CEDFF0A4}" dt="2025-09-13T19:59:45.781" v="6552" actId="164"/>
          <ac:grpSpMkLst>
            <pc:docMk/>
            <pc:sldMk cId="2749861383" sldId="267"/>
            <ac:grpSpMk id="15" creationId="{65BA496E-622C-013E-5CE2-ACBD35E55E6E}"/>
          </ac:grpSpMkLst>
        </pc:grpChg>
        <pc:grpChg chg="add mod">
          <ac:chgData name="De León Sofía" userId="ffeaf5089e0022fc" providerId="LiveId" clId="{9C49510F-DD98-4D75-9C1F-70D8CEDFF0A4}" dt="2025-09-13T20:39:23.353" v="7006" actId="1038"/>
          <ac:grpSpMkLst>
            <pc:docMk/>
            <pc:sldMk cId="2749861383" sldId="267"/>
            <ac:grpSpMk id="33" creationId="{15D775AB-265B-4A45-E686-9D41B903C136}"/>
          </ac:grpSpMkLst>
        </pc:grpChg>
        <pc:grpChg chg="add mod">
          <ac:chgData name="De León Sofía" userId="ffeaf5089e0022fc" providerId="LiveId" clId="{9C49510F-DD98-4D75-9C1F-70D8CEDFF0A4}" dt="2025-09-13T20:30:22.489" v="6768" actId="1076"/>
          <ac:grpSpMkLst>
            <pc:docMk/>
            <pc:sldMk cId="2749861383" sldId="267"/>
            <ac:grpSpMk id="46" creationId="{E57C4DBB-02C8-6554-5A97-23DCA83F49F7}"/>
          </ac:grpSpMkLst>
        </pc:grpChg>
        <pc:grpChg chg="add mod">
          <ac:chgData name="De León Sofía" userId="ffeaf5089e0022fc" providerId="LiveId" clId="{9C49510F-DD98-4D75-9C1F-70D8CEDFF0A4}" dt="2025-09-13T20:30:45.183" v="6773" actId="1076"/>
          <ac:grpSpMkLst>
            <pc:docMk/>
            <pc:sldMk cId="2749861383" sldId="267"/>
            <ac:grpSpMk id="47" creationId="{F4A429E5-0F16-B343-B9E3-89061C33D442}"/>
          </ac:grpSpMkLst>
        </pc:grpChg>
        <pc:grpChg chg="add mod">
          <ac:chgData name="De León Sofía" userId="ffeaf5089e0022fc" providerId="LiveId" clId="{9C49510F-DD98-4D75-9C1F-70D8CEDFF0A4}" dt="2025-09-13T21:17:35.143" v="8139" actId="164"/>
          <ac:grpSpMkLst>
            <pc:docMk/>
            <pc:sldMk cId="2749861383" sldId="267"/>
            <ac:grpSpMk id="69" creationId="{1BB4E5BF-7F43-A27C-89E9-110800C337FC}"/>
          </ac:grpSpMkLst>
        </pc:grpChg>
        <pc:picChg chg="add mod">
          <ac:chgData name="De León Sofía" userId="ffeaf5089e0022fc" providerId="LiveId" clId="{9C49510F-DD98-4D75-9C1F-70D8CEDFF0A4}" dt="2025-09-13T20:32:19.665" v="6787" actId="1076"/>
          <ac:picMkLst>
            <pc:docMk/>
            <pc:sldMk cId="2749861383" sldId="267"/>
            <ac:picMk id="17" creationId="{0F09B081-A241-CEA7-E810-F0437D701F03}"/>
          </ac:picMkLst>
        </pc:picChg>
        <pc:picChg chg="add mod">
          <ac:chgData name="De León Sofía" userId="ffeaf5089e0022fc" providerId="LiveId" clId="{9C49510F-DD98-4D75-9C1F-70D8CEDFF0A4}" dt="2025-09-13T20:30:39.794" v="6772" actId="164"/>
          <ac:picMkLst>
            <pc:docMk/>
            <pc:sldMk cId="2749861383" sldId="267"/>
            <ac:picMk id="44" creationId="{6FCF845B-F0F3-C545-D4D8-4AFE099BC800}"/>
          </ac:picMkLst>
        </pc:picChg>
        <pc:picChg chg="add mod">
          <ac:chgData name="De León Sofía" userId="ffeaf5089e0022fc" providerId="LiveId" clId="{9C49510F-DD98-4D75-9C1F-70D8CEDFF0A4}" dt="2025-09-13T20:30:39.794" v="6772" actId="164"/>
          <ac:picMkLst>
            <pc:docMk/>
            <pc:sldMk cId="2749861383" sldId="267"/>
            <ac:picMk id="45" creationId="{B19325D8-FD38-E3BB-BC3A-112FF950C1CF}"/>
          </ac:picMkLst>
        </pc:picChg>
        <pc:picChg chg="add mod">
          <ac:chgData name="De León Sofía" userId="ffeaf5089e0022fc" providerId="LiveId" clId="{9C49510F-DD98-4D75-9C1F-70D8CEDFF0A4}" dt="2025-09-13T20:39:41.829" v="7010" actId="1076"/>
          <ac:picMkLst>
            <pc:docMk/>
            <pc:sldMk cId="2749861383" sldId="267"/>
            <ac:picMk id="64" creationId="{C55427CC-708F-D6FE-2174-E8B27804925E}"/>
          </ac:picMkLst>
        </pc:picChg>
        <pc:picChg chg="add mod modCrop">
          <ac:chgData name="De León Sofía" userId="ffeaf5089e0022fc" providerId="LiveId" clId="{9C49510F-DD98-4D75-9C1F-70D8CEDFF0A4}" dt="2025-09-13T20:41:14.519" v="7035" actId="1076"/>
          <ac:picMkLst>
            <pc:docMk/>
            <pc:sldMk cId="2749861383" sldId="267"/>
            <ac:picMk id="66" creationId="{F1FF0A5D-5B4F-1F0A-A86A-C7085813D69B}"/>
          </ac:picMkLst>
        </pc:picChg>
        <pc:picChg chg="add mod ord">
          <ac:chgData name="De León Sofía" userId="ffeaf5089e0022fc" providerId="LiveId" clId="{9C49510F-DD98-4D75-9C1F-70D8CEDFF0A4}" dt="2025-09-13T20:41:50.486" v="7057" actId="1076"/>
          <ac:picMkLst>
            <pc:docMk/>
            <pc:sldMk cId="2749861383" sldId="267"/>
            <ac:picMk id="68" creationId="{36AB9711-4DD5-C963-4B5D-CEE69836FD00}"/>
          </ac:picMkLst>
        </pc:picChg>
      </pc:sldChg>
      <pc:sldChg chg="new del">
        <pc:chgData name="De León Sofía" userId="ffeaf5089e0022fc" providerId="LiveId" clId="{9C49510F-DD98-4D75-9C1F-70D8CEDFF0A4}" dt="2025-09-13T20:44:18.489" v="7076" actId="680"/>
        <pc:sldMkLst>
          <pc:docMk/>
          <pc:sldMk cId="2554675324" sldId="268"/>
        </pc:sldMkLst>
      </pc:sldChg>
      <pc:sldChg chg="addSp delSp modSp new mod modTransition setBg">
        <pc:chgData name="De León Sofía" userId="ffeaf5089e0022fc" providerId="LiveId" clId="{9C49510F-DD98-4D75-9C1F-70D8CEDFF0A4}" dt="2025-09-13T22:52:57.002" v="9150" actId="1076"/>
        <pc:sldMkLst>
          <pc:docMk/>
          <pc:sldMk cId="2581621424" sldId="268"/>
        </pc:sldMkLst>
        <pc:spChg chg="add mod ord">
          <ac:chgData name="De León Sofía" userId="ffeaf5089e0022fc" providerId="LiveId" clId="{9C49510F-DD98-4D75-9C1F-70D8CEDFF0A4}" dt="2025-09-13T21:07:25.049" v="7954" actId="1076"/>
          <ac:spMkLst>
            <pc:docMk/>
            <pc:sldMk cId="2581621424" sldId="268"/>
            <ac:spMk id="2" creationId="{B4B25026-7395-111F-3F85-E245BD9046B9}"/>
          </ac:spMkLst>
        </pc:spChg>
        <pc:spChg chg="mod">
          <ac:chgData name="De León Sofía" userId="ffeaf5089e0022fc" providerId="LiveId" clId="{9C49510F-DD98-4D75-9C1F-70D8CEDFF0A4}" dt="2025-09-13T20:48:29.122" v="7405" actId="14100"/>
          <ac:spMkLst>
            <pc:docMk/>
            <pc:sldMk cId="2581621424" sldId="268"/>
            <ac:spMk id="5" creationId="{04CAB4B6-58D3-0A9E-2A2F-BE258E7A860B}"/>
          </ac:spMkLst>
        </pc:spChg>
        <pc:spChg chg="mod">
          <ac:chgData name="De León Sofía" userId="ffeaf5089e0022fc" providerId="LiveId" clId="{9C49510F-DD98-4D75-9C1F-70D8CEDFF0A4}" dt="2025-09-13T20:46:54.100" v="7366"/>
          <ac:spMkLst>
            <pc:docMk/>
            <pc:sldMk cId="2581621424" sldId="268"/>
            <ac:spMk id="6" creationId="{781A8C48-E753-EBB3-807D-788EB7AAE7D0}"/>
          </ac:spMkLst>
        </pc:spChg>
        <pc:spChg chg="mod">
          <ac:chgData name="De León Sofía" userId="ffeaf5089e0022fc" providerId="LiveId" clId="{9C49510F-DD98-4D75-9C1F-70D8CEDFF0A4}" dt="2025-09-13T20:47:30.795" v="7373" actId="1076"/>
          <ac:spMkLst>
            <pc:docMk/>
            <pc:sldMk cId="2581621424" sldId="268"/>
            <ac:spMk id="7" creationId="{50B4A8DB-109F-26C1-0771-BFFCC149E25F}"/>
          </ac:spMkLst>
        </pc:spChg>
        <pc:spChg chg="mod">
          <ac:chgData name="De León Sofía" userId="ffeaf5089e0022fc" providerId="LiveId" clId="{9C49510F-DD98-4D75-9C1F-70D8CEDFF0A4}" dt="2025-09-13T20:46:54.100" v="7366"/>
          <ac:spMkLst>
            <pc:docMk/>
            <pc:sldMk cId="2581621424" sldId="268"/>
            <ac:spMk id="8" creationId="{9426B36D-E57B-691C-2802-BC411CC51103}"/>
          </ac:spMkLst>
        </pc:spChg>
        <pc:spChg chg="mod">
          <ac:chgData name="De León Sofía" userId="ffeaf5089e0022fc" providerId="LiveId" clId="{9C49510F-DD98-4D75-9C1F-70D8CEDFF0A4}" dt="2025-09-13T20:47:30.795" v="7373" actId="1076"/>
          <ac:spMkLst>
            <pc:docMk/>
            <pc:sldMk cId="2581621424" sldId="268"/>
            <ac:spMk id="9" creationId="{0D29AB90-473B-07AA-8E86-06738CB119F4}"/>
          </ac:spMkLst>
        </pc:spChg>
        <pc:spChg chg="mod">
          <ac:chgData name="De León Sofía" userId="ffeaf5089e0022fc" providerId="LiveId" clId="{9C49510F-DD98-4D75-9C1F-70D8CEDFF0A4}" dt="2025-09-13T20:47:30.795" v="7373" actId="1076"/>
          <ac:spMkLst>
            <pc:docMk/>
            <pc:sldMk cId="2581621424" sldId="268"/>
            <ac:spMk id="10" creationId="{6F6D643E-B2E9-8726-CFD7-C8A7F0302C5A}"/>
          </ac:spMkLst>
        </pc:spChg>
        <pc:spChg chg="mod">
          <ac:chgData name="De León Sofía" userId="ffeaf5089e0022fc" providerId="LiveId" clId="{9C49510F-DD98-4D75-9C1F-70D8CEDFF0A4}" dt="2025-09-13T20:47:30.795" v="7373" actId="1076"/>
          <ac:spMkLst>
            <pc:docMk/>
            <pc:sldMk cId="2581621424" sldId="268"/>
            <ac:spMk id="11" creationId="{A96F4944-1BA3-523C-DDD8-F4310B454A21}"/>
          </ac:spMkLst>
        </pc:spChg>
        <pc:spChg chg="mod">
          <ac:chgData name="De León Sofía" userId="ffeaf5089e0022fc" providerId="LiveId" clId="{9C49510F-DD98-4D75-9C1F-70D8CEDFF0A4}" dt="2025-09-13T20:47:30.795" v="7373" actId="1076"/>
          <ac:spMkLst>
            <pc:docMk/>
            <pc:sldMk cId="2581621424" sldId="268"/>
            <ac:spMk id="13" creationId="{470A70C0-1748-0517-B89A-63284D2DD38E}"/>
          </ac:spMkLst>
        </pc:spChg>
        <pc:spChg chg="mod">
          <ac:chgData name="De León Sofía" userId="ffeaf5089e0022fc" providerId="LiveId" clId="{9C49510F-DD98-4D75-9C1F-70D8CEDFF0A4}" dt="2025-09-13T20:47:30.795" v="7373" actId="1076"/>
          <ac:spMkLst>
            <pc:docMk/>
            <pc:sldMk cId="2581621424" sldId="268"/>
            <ac:spMk id="14" creationId="{F81B4B86-41E7-3811-7BDF-AA3FF49878ED}"/>
          </ac:spMkLst>
        </pc:spChg>
        <pc:spChg chg="mod">
          <ac:chgData name="De León Sofía" userId="ffeaf5089e0022fc" providerId="LiveId" clId="{9C49510F-DD98-4D75-9C1F-70D8CEDFF0A4}" dt="2025-09-13T20:47:30.795" v="7373" actId="1076"/>
          <ac:spMkLst>
            <pc:docMk/>
            <pc:sldMk cId="2581621424" sldId="268"/>
            <ac:spMk id="15" creationId="{FE479B22-2DE8-5F38-1BBB-F6F5120CFCC7}"/>
          </ac:spMkLst>
        </pc:spChg>
        <pc:spChg chg="mod">
          <ac:chgData name="De León Sofía" userId="ffeaf5089e0022fc" providerId="LiveId" clId="{9C49510F-DD98-4D75-9C1F-70D8CEDFF0A4}" dt="2025-09-13T20:47:30.795" v="7373" actId="1076"/>
          <ac:spMkLst>
            <pc:docMk/>
            <pc:sldMk cId="2581621424" sldId="268"/>
            <ac:spMk id="16" creationId="{9D1C4E7B-B4B1-6A47-68E9-95D82A5719BA}"/>
          </ac:spMkLst>
        </pc:spChg>
        <pc:spChg chg="mod">
          <ac:chgData name="De León Sofía" userId="ffeaf5089e0022fc" providerId="LiveId" clId="{9C49510F-DD98-4D75-9C1F-70D8CEDFF0A4}" dt="2025-09-13T20:46:54.100" v="7366"/>
          <ac:spMkLst>
            <pc:docMk/>
            <pc:sldMk cId="2581621424" sldId="268"/>
            <ac:spMk id="17" creationId="{17D82529-2CD8-433C-BDFB-A9B5178A39F7}"/>
          </ac:spMkLst>
        </pc:spChg>
        <pc:spChg chg="mod">
          <ac:chgData name="De León Sofía" userId="ffeaf5089e0022fc" providerId="LiveId" clId="{9C49510F-DD98-4D75-9C1F-70D8CEDFF0A4}" dt="2025-09-13T20:47:30.795" v="7373" actId="1076"/>
          <ac:spMkLst>
            <pc:docMk/>
            <pc:sldMk cId="2581621424" sldId="268"/>
            <ac:spMk id="18" creationId="{C541C3BF-7694-5105-377B-335CC29F2E21}"/>
          </ac:spMkLst>
        </pc:spChg>
        <pc:spChg chg="mod">
          <ac:chgData name="De León Sofía" userId="ffeaf5089e0022fc" providerId="LiveId" clId="{9C49510F-DD98-4D75-9C1F-70D8CEDFF0A4}" dt="2025-09-13T20:47:30.795" v="7373" actId="1076"/>
          <ac:spMkLst>
            <pc:docMk/>
            <pc:sldMk cId="2581621424" sldId="268"/>
            <ac:spMk id="19" creationId="{20C19D47-4D75-6161-3FFA-5B6C695663C6}"/>
          </ac:spMkLst>
        </pc:spChg>
        <pc:spChg chg="mod">
          <ac:chgData name="De León Sofía" userId="ffeaf5089e0022fc" providerId="LiveId" clId="{9C49510F-DD98-4D75-9C1F-70D8CEDFF0A4}" dt="2025-09-13T20:48:41.508" v="7408" actId="1076"/>
          <ac:spMkLst>
            <pc:docMk/>
            <pc:sldMk cId="2581621424" sldId="268"/>
            <ac:spMk id="28" creationId="{A1DDD909-055B-1BC0-99B9-1241EEFF6F23}"/>
          </ac:spMkLst>
        </pc:spChg>
        <pc:spChg chg="mod">
          <ac:chgData name="De León Sofía" userId="ffeaf5089e0022fc" providerId="LiveId" clId="{9C49510F-DD98-4D75-9C1F-70D8CEDFF0A4}" dt="2025-09-13T21:06:24.857" v="7938" actId="1076"/>
          <ac:spMkLst>
            <pc:docMk/>
            <pc:sldMk cId="2581621424" sldId="268"/>
            <ac:spMk id="49" creationId="{E9DFA2DD-7BCC-A21A-CA9D-A50366AE2A0F}"/>
          </ac:spMkLst>
        </pc:spChg>
        <pc:spChg chg="add mod ord">
          <ac:chgData name="De León Sofía" userId="ffeaf5089e0022fc" providerId="LiveId" clId="{9C49510F-DD98-4D75-9C1F-70D8CEDFF0A4}" dt="2025-09-13T21:06:24.857" v="7938" actId="1076"/>
          <ac:spMkLst>
            <pc:docMk/>
            <pc:sldMk cId="2581621424" sldId="268"/>
            <ac:spMk id="67" creationId="{8392DD2F-B7F4-E883-CB50-73602391CD1A}"/>
          </ac:spMkLst>
        </pc:spChg>
        <pc:spChg chg="add mod ord">
          <ac:chgData name="De León Sofía" userId="ffeaf5089e0022fc" providerId="LiveId" clId="{9C49510F-DD98-4D75-9C1F-70D8CEDFF0A4}" dt="2025-09-13T22:52:54.582" v="9148" actId="1076"/>
          <ac:spMkLst>
            <pc:docMk/>
            <pc:sldMk cId="2581621424" sldId="268"/>
            <ac:spMk id="73" creationId="{6B6AF841-2904-186C-2A84-CA55C842F725}"/>
          </ac:spMkLst>
        </pc:spChg>
        <pc:spChg chg="add mod">
          <ac:chgData name="De León Sofía" userId="ffeaf5089e0022fc" providerId="LiveId" clId="{9C49510F-DD98-4D75-9C1F-70D8CEDFF0A4}" dt="2025-09-13T21:00:18.764" v="7863" actId="1076"/>
          <ac:spMkLst>
            <pc:docMk/>
            <pc:sldMk cId="2581621424" sldId="268"/>
            <ac:spMk id="74" creationId="{BB2105BF-B2B1-B1C8-4592-F5AD28F0D979}"/>
          </ac:spMkLst>
        </pc:spChg>
        <pc:spChg chg="add mod">
          <ac:chgData name="De León Sofía" userId="ffeaf5089e0022fc" providerId="LiveId" clId="{9C49510F-DD98-4D75-9C1F-70D8CEDFF0A4}" dt="2025-09-13T21:00:50.885" v="7874" actId="207"/>
          <ac:spMkLst>
            <pc:docMk/>
            <pc:sldMk cId="2581621424" sldId="268"/>
            <ac:spMk id="75" creationId="{573FD20E-A582-09C6-C911-48A136229435}"/>
          </ac:spMkLst>
        </pc:spChg>
        <pc:spChg chg="add mod">
          <ac:chgData name="De León Sofía" userId="ffeaf5089e0022fc" providerId="LiveId" clId="{9C49510F-DD98-4D75-9C1F-70D8CEDFF0A4}" dt="2025-09-13T21:06:24.857" v="7938" actId="1076"/>
          <ac:spMkLst>
            <pc:docMk/>
            <pc:sldMk cId="2581621424" sldId="268"/>
            <ac:spMk id="76" creationId="{2626E288-B305-99B1-CCB4-2957755F169D}"/>
          </ac:spMkLst>
        </pc:spChg>
        <pc:spChg chg="add mod">
          <ac:chgData name="De León Sofía" userId="ffeaf5089e0022fc" providerId="LiveId" clId="{9C49510F-DD98-4D75-9C1F-70D8CEDFF0A4}" dt="2025-09-13T21:06:24.857" v="7938" actId="1076"/>
          <ac:spMkLst>
            <pc:docMk/>
            <pc:sldMk cId="2581621424" sldId="268"/>
            <ac:spMk id="77" creationId="{44F4C9AD-4A2E-87AA-5F9F-F332AFF95006}"/>
          </ac:spMkLst>
        </pc:spChg>
        <pc:spChg chg="mod topLvl">
          <ac:chgData name="De León Sofía" userId="ffeaf5089e0022fc" providerId="LiveId" clId="{9C49510F-DD98-4D75-9C1F-70D8CEDFF0A4}" dt="2025-09-13T21:12:16.175" v="8070" actId="164"/>
          <ac:spMkLst>
            <pc:docMk/>
            <pc:sldMk cId="2581621424" sldId="268"/>
            <ac:spMk id="82" creationId="{2459F8A3-7074-CF6E-CE5C-B329A334F08E}"/>
          </ac:spMkLst>
        </pc:spChg>
        <pc:spChg chg="mod topLvl">
          <ac:chgData name="De León Sofía" userId="ffeaf5089e0022fc" providerId="LiveId" clId="{9C49510F-DD98-4D75-9C1F-70D8CEDFF0A4}" dt="2025-09-13T21:42:52.865" v="8720"/>
          <ac:spMkLst>
            <pc:docMk/>
            <pc:sldMk cId="2581621424" sldId="268"/>
            <ac:spMk id="83" creationId="{D49FB829-B1E1-B0AA-FB04-209A74907CEE}"/>
          </ac:spMkLst>
        </pc:spChg>
        <pc:spChg chg="add mod">
          <ac:chgData name="De León Sofía" userId="ffeaf5089e0022fc" providerId="LiveId" clId="{9C49510F-DD98-4D75-9C1F-70D8CEDFF0A4}" dt="2025-09-13T21:42:46.666" v="8719"/>
          <ac:spMkLst>
            <pc:docMk/>
            <pc:sldMk cId="2581621424" sldId="268"/>
            <ac:spMk id="87" creationId="{17CFA517-7ADA-760E-BB2F-5D312A374799}"/>
          </ac:spMkLst>
        </pc:spChg>
        <pc:grpChg chg="mod">
          <ac:chgData name="De León Sofía" userId="ffeaf5089e0022fc" providerId="LiveId" clId="{9C49510F-DD98-4D75-9C1F-70D8CEDFF0A4}" dt="2025-09-13T21:06:02.049" v="7933" actId="164"/>
          <ac:grpSpMkLst>
            <pc:docMk/>
            <pc:sldMk cId="2581621424" sldId="268"/>
            <ac:grpSpMk id="4" creationId="{BC5C6722-55A0-5132-2541-D17A86D196E3}"/>
          </ac:grpSpMkLst>
        </pc:grpChg>
        <pc:grpChg chg="add mod">
          <ac:chgData name="De León Sofía" userId="ffeaf5089e0022fc" providerId="LiveId" clId="{9C49510F-DD98-4D75-9C1F-70D8CEDFF0A4}" dt="2025-09-13T21:06:56.923" v="7943" actId="1076"/>
          <ac:grpSpMkLst>
            <pc:docMk/>
            <pc:sldMk cId="2581621424" sldId="268"/>
            <ac:grpSpMk id="80" creationId="{6D4C207D-312C-4BE0-5B5A-1ACE7AB0C1AE}"/>
          </ac:grpSpMkLst>
        </pc:grpChg>
        <pc:grpChg chg="add mod">
          <ac:chgData name="De León Sofía" userId="ffeaf5089e0022fc" providerId="LiveId" clId="{9C49510F-DD98-4D75-9C1F-70D8CEDFF0A4}" dt="2025-09-13T21:12:22.196" v="8071" actId="1076"/>
          <ac:grpSpMkLst>
            <pc:docMk/>
            <pc:sldMk cId="2581621424" sldId="268"/>
            <ac:grpSpMk id="88" creationId="{1ABDEFD6-431E-F006-DEA5-FE88188D0A80}"/>
          </ac:grpSpMkLst>
        </pc:grpChg>
        <pc:graphicFrameChg chg="add mod ord">
          <ac:chgData name="De León Sofía" userId="ffeaf5089e0022fc" providerId="LiveId" clId="{9C49510F-DD98-4D75-9C1F-70D8CEDFF0A4}" dt="2025-09-13T22:52:50.655" v="9147" actId="171"/>
          <ac:graphicFrameMkLst>
            <pc:docMk/>
            <pc:sldMk cId="2581621424" sldId="268"/>
            <ac:graphicFrameMk id="89" creationId="{9A559428-7D2D-F833-3F30-939DF7D15BFE}"/>
          </ac:graphicFrameMkLst>
        </pc:graphicFrameChg>
        <pc:picChg chg="add mod ord">
          <ac:chgData name="De León Sofía" userId="ffeaf5089e0022fc" providerId="LiveId" clId="{9C49510F-DD98-4D75-9C1F-70D8CEDFF0A4}" dt="2025-09-13T21:06:02.049" v="7933" actId="164"/>
          <ac:picMkLst>
            <pc:docMk/>
            <pc:sldMk cId="2581621424" sldId="268"/>
            <ac:picMk id="30" creationId="{DA51BD63-4275-9FB6-3DA0-03E1C0640938}"/>
          </ac:picMkLst>
        </pc:picChg>
        <pc:picChg chg="add mod modCrop">
          <ac:chgData name="De León Sofía" userId="ffeaf5089e0022fc" providerId="LiveId" clId="{9C49510F-DD98-4D75-9C1F-70D8CEDFF0A4}" dt="2025-09-13T21:06:24.857" v="7938" actId="1076"/>
          <ac:picMkLst>
            <pc:docMk/>
            <pc:sldMk cId="2581621424" sldId="268"/>
            <ac:picMk id="66" creationId="{9A1DCB6A-A2DD-BFD5-6EE0-D478069AEABE}"/>
          </ac:picMkLst>
        </pc:picChg>
        <pc:picChg chg="add mod">
          <ac:chgData name="De León Sofía" userId="ffeaf5089e0022fc" providerId="LiveId" clId="{9C49510F-DD98-4D75-9C1F-70D8CEDFF0A4}" dt="2025-09-13T21:06:24.857" v="7938" actId="1076"/>
          <ac:picMkLst>
            <pc:docMk/>
            <pc:sldMk cId="2581621424" sldId="268"/>
            <ac:picMk id="69" creationId="{98070127-2EE8-36B9-1462-BD168464EA85}"/>
          </ac:picMkLst>
        </pc:picChg>
        <pc:picChg chg="add mod">
          <ac:chgData name="De León Sofía" userId="ffeaf5089e0022fc" providerId="LiveId" clId="{9C49510F-DD98-4D75-9C1F-70D8CEDFF0A4}" dt="2025-09-13T22:52:57.002" v="9150" actId="1076"/>
          <ac:picMkLst>
            <pc:docMk/>
            <pc:sldMk cId="2581621424" sldId="268"/>
            <ac:picMk id="79" creationId="{10ED2F62-8772-84EA-8E46-F3D50613BF8F}"/>
          </ac:picMkLst>
        </pc:picChg>
      </pc:sldChg>
      <pc:sldChg chg="addSp delSp modSp add mod modTransition delAnim modAnim">
        <pc:chgData name="De León Sofía" userId="ffeaf5089e0022fc" providerId="LiveId" clId="{9C49510F-DD98-4D75-9C1F-70D8CEDFF0A4}" dt="2025-09-13T22:47:49.838" v="9132" actId="1076"/>
        <pc:sldMkLst>
          <pc:docMk/>
          <pc:sldMk cId="2005050906" sldId="269"/>
        </pc:sldMkLst>
        <pc:spChg chg="add mod">
          <ac:chgData name="De León Sofía" userId="ffeaf5089e0022fc" providerId="LiveId" clId="{9C49510F-DD98-4D75-9C1F-70D8CEDFF0A4}" dt="2025-09-13T22:47:44.070" v="9130" actId="1076"/>
          <ac:spMkLst>
            <pc:docMk/>
            <pc:sldMk cId="2005050906" sldId="269"/>
            <ac:spMk id="22" creationId="{D2843FDE-A93C-4281-2B12-9660733D99CC}"/>
          </ac:spMkLst>
        </pc:spChg>
        <pc:spChg chg="mod">
          <ac:chgData name="De León Sofía" userId="ffeaf5089e0022fc" providerId="LiveId" clId="{9C49510F-DD98-4D75-9C1F-70D8CEDFF0A4}" dt="2025-09-13T22:47:44.070" v="9130" actId="1076"/>
          <ac:spMkLst>
            <pc:docMk/>
            <pc:sldMk cId="2005050906" sldId="269"/>
            <ac:spMk id="73" creationId="{054105D0-71DA-2EF0-33CD-4EB480EB7B17}"/>
          </ac:spMkLst>
        </pc:spChg>
        <pc:spChg chg="mod">
          <ac:chgData name="De León Sofía" userId="ffeaf5089e0022fc" providerId="LiveId" clId="{9C49510F-DD98-4D75-9C1F-70D8CEDFF0A4}" dt="2025-09-13T21:15:12.199" v="8096" actId="20577"/>
          <ac:spMkLst>
            <pc:docMk/>
            <pc:sldMk cId="2005050906" sldId="269"/>
            <ac:spMk id="85" creationId="{721923ED-E8D1-AF12-F0B4-4C278629A286}"/>
          </ac:spMkLst>
        </pc:spChg>
        <pc:graphicFrameChg chg="mod modGraphic">
          <ac:chgData name="De León Sofía" userId="ffeaf5089e0022fc" providerId="LiveId" clId="{9C49510F-DD98-4D75-9C1F-70D8CEDFF0A4}" dt="2025-09-13T22:47:39.129" v="9129"/>
          <ac:graphicFrameMkLst>
            <pc:docMk/>
            <pc:sldMk cId="2005050906" sldId="269"/>
            <ac:graphicFrameMk id="72" creationId="{0338F904-D773-CB24-6DA6-A8D7141BABC7}"/>
          </ac:graphicFrameMkLst>
        </pc:graphicFrameChg>
        <pc:picChg chg="add mod">
          <ac:chgData name="De León Sofía" userId="ffeaf5089e0022fc" providerId="LiveId" clId="{9C49510F-DD98-4D75-9C1F-70D8CEDFF0A4}" dt="2025-09-13T22:47:49.838" v="9132" actId="1076"/>
          <ac:picMkLst>
            <pc:docMk/>
            <pc:sldMk cId="2005050906" sldId="269"/>
            <ac:picMk id="3" creationId="{33EF1C18-DDFB-5B12-8138-4AC714D4C9E9}"/>
          </ac:picMkLst>
        </pc:picChg>
      </pc:sldChg>
      <pc:sldChg chg="delSp modSp add mod ord modTransition delAnim">
        <pc:chgData name="De León Sofía" userId="ffeaf5089e0022fc" providerId="LiveId" clId="{9C49510F-DD98-4D75-9C1F-70D8CEDFF0A4}" dt="2025-09-13T22:47:22.798" v="9126" actId="20577"/>
        <pc:sldMkLst>
          <pc:docMk/>
          <pc:sldMk cId="438142089" sldId="270"/>
        </pc:sldMkLst>
        <pc:spChg chg="mod">
          <ac:chgData name="De León Sofía" userId="ffeaf5089e0022fc" providerId="LiveId" clId="{9C49510F-DD98-4D75-9C1F-70D8CEDFF0A4}" dt="2025-09-13T22:46:50.696" v="9094" actId="1076"/>
          <ac:spMkLst>
            <pc:docMk/>
            <pc:sldMk cId="438142089" sldId="270"/>
            <ac:spMk id="73" creationId="{77266A71-DC2D-E683-E637-597A8041C2D9}"/>
          </ac:spMkLst>
        </pc:spChg>
        <pc:spChg chg="mod">
          <ac:chgData name="De León Sofía" userId="ffeaf5089e0022fc" providerId="LiveId" clId="{9C49510F-DD98-4D75-9C1F-70D8CEDFF0A4}" dt="2025-09-13T21:43:27.689" v="8722"/>
          <ac:spMkLst>
            <pc:docMk/>
            <pc:sldMk cId="438142089" sldId="270"/>
            <ac:spMk id="83" creationId="{DFE72493-8B55-0DA1-60CE-8154D8F33C7E}"/>
          </ac:spMkLst>
        </pc:spChg>
        <pc:spChg chg="mod">
          <ac:chgData name="De León Sofía" userId="ffeaf5089e0022fc" providerId="LiveId" clId="{9C49510F-DD98-4D75-9C1F-70D8CEDFF0A4}" dt="2025-09-13T21:43:42.920" v="8724"/>
          <ac:spMkLst>
            <pc:docMk/>
            <pc:sldMk cId="438142089" sldId="270"/>
            <ac:spMk id="85" creationId="{A90AD654-DC77-5823-3C88-49D186D361E8}"/>
          </ac:spMkLst>
        </pc:spChg>
        <pc:spChg chg="mod">
          <ac:chgData name="De León Sofía" userId="ffeaf5089e0022fc" providerId="LiveId" clId="{9C49510F-DD98-4D75-9C1F-70D8CEDFF0A4}" dt="2025-09-13T21:43:36.638" v="8723"/>
          <ac:spMkLst>
            <pc:docMk/>
            <pc:sldMk cId="438142089" sldId="270"/>
            <ac:spMk id="86" creationId="{311B9ABB-E066-C695-2764-CA39B9FA6FC0}"/>
          </ac:spMkLst>
        </pc:spChg>
        <pc:graphicFrameChg chg="mod modGraphic">
          <ac:chgData name="De León Sofía" userId="ffeaf5089e0022fc" providerId="LiveId" clId="{9C49510F-DD98-4D75-9C1F-70D8CEDFF0A4}" dt="2025-09-13T22:47:22.798" v="9126" actId="20577"/>
          <ac:graphicFrameMkLst>
            <pc:docMk/>
            <pc:sldMk cId="438142089" sldId="270"/>
            <ac:graphicFrameMk id="72" creationId="{2444B448-2180-405D-E540-52315CB512FA}"/>
          </ac:graphicFrameMkLst>
        </pc:graphicFrameChg>
      </pc:sldChg>
      <pc:sldChg chg="addSp delSp modSp add mod ord modTransition">
        <pc:chgData name="De León Sofía" userId="ffeaf5089e0022fc" providerId="LiveId" clId="{9C49510F-DD98-4D75-9C1F-70D8CEDFF0A4}" dt="2025-09-13T21:52:07.031" v="8806"/>
        <pc:sldMkLst>
          <pc:docMk/>
          <pc:sldMk cId="33657085" sldId="271"/>
        </pc:sldMkLst>
        <pc:spChg chg="mod">
          <ac:chgData name="De León Sofía" userId="ffeaf5089e0022fc" providerId="LiveId" clId="{9C49510F-DD98-4D75-9C1F-70D8CEDFF0A4}" dt="2025-09-13T21:24:05.721" v="8311" actId="1076"/>
          <ac:spMkLst>
            <pc:docMk/>
            <pc:sldMk cId="33657085" sldId="271"/>
            <ac:spMk id="3" creationId="{6223C147-427F-DE53-A916-8E4B1A4BC94C}"/>
          </ac:spMkLst>
        </pc:spChg>
        <pc:spChg chg="mod topLvl">
          <ac:chgData name="De León Sofía" userId="ffeaf5089e0022fc" providerId="LiveId" clId="{9C49510F-DD98-4D75-9C1F-70D8CEDFF0A4}" dt="2025-09-13T21:16:00.051" v="8110" actId="164"/>
          <ac:spMkLst>
            <pc:docMk/>
            <pc:sldMk cId="33657085" sldId="271"/>
            <ac:spMk id="5" creationId="{98AD37E8-45DA-4CD3-7670-09E7EAC978BD}"/>
          </ac:spMkLst>
        </pc:spChg>
        <pc:spChg chg="mod">
          <ac:chgData name="De León Sofía" userId="ffeaf5089e0022fc" providerId="LiveId" clId="{9C49510F-DD98-4D75-9C1F-70D8CEDFF0A4}" dt="2025-09-13T21:16:07.695" v="8112" actId="1076"/>
          <ac:spMkLst>
            <pc:docMk/>
            <pc:sldMk cId="33657085" sldId="271"/>
            <ac:spMk id="6" creationId="{382B111D-1B40-39AB-E352-34D519BDD75D}"/>
          </ac:spMkLst>
        </pc:spChg>
        <pc:spChg chg="mod">
          <ac:chgData name="De León Sofía" userId="ffeaf5089e0022fc" providerId="LiveId" clId="{9C49510F-DD98-4D75-9C1F-70D8CEDFF0A4}" dt="2025-09-13T21:17:39.908" v="8140"/>
          <ac:spMkLst>
            <pc:docMk/>
            <pc:sldMk cId="33657085" sldId="271"/>
            <ac:spMk id="13" creationId="{A6A70D8B-8F59-CBCA-897A-7E28AA872EA7}"/>
          </ac:spMkLst>
        </pc:spChg>
        <pc:spChg chg="mod">
          <ac:chgData name="De León Sofía" userId="ffeaf5089e0022fc" providerId="LiveId" clId="{9C49510F-DD98-4D75-9C1F-70D8CEDFF0A4}" dt="2025-09-13T21:17:39.908" v="8140"/>
          <ac:spMkLst>
            <pc:docMk/>
            <pc:sldMk cId="33657085" sldId="271"/>
            <ac:spMk id="14" creationId="{6F369845-F747-9909-7DE3-9BE96F413C8A}"/>
          </ac:spMkLst>
        </pc:spChg>
        <pc:spChg chg="mod">
          <ac:chgData name="De León Sofía" userId="ffeaf5089e0022fc" providerId="LiveId" clId="{9C49510F-DD98-4D75-9C1F-70D8CEDFF0A4}" dt="2025-09-13T21:17:39.908" v="8140"/>
          <ac:spMkLst>
            <pc:docMk/>
            <pc:sldMk cId="33657085" sldId="271"/>
            <ac:spMk id="16" creationId="{0E5B8D6A-940E-3F7A-6EE8-B36B78455A63}"/>
          </ac:spMkLst>
        </pc:spChg>
        <pc:spChg chg="mod">
          <ac:chgData name="De León Sofía" userId="ffeaf5089e0022fc" providerId="LiveId" clId="{9C49510F-DD98-4D75-9C1F-70D8CEDFF0A4}" dt="2025-09-13T21:17:39.908" v="8140"/>
          <ac:spMkLst>
            <pc:docMk/>
            <pc:sldMk cId="33657085" sldId="271"/>
            <ac:spMk id="18" creationId="{659B1A03-91CE-43F4-27C4-55E3FA158B5F}"/>
          </ac:spMkLst>
        </pc:spChg>
        <pc:spChg chg="mod">
          <ac:chgData name="De León Sofía" userId="ffeaf5089e0022fc" providerId="LiveId" clId="{9C49510F-DD98-4D75-9C1F-70D8CEDFF0A4}" dt="2025-09-13T21:18:01.863" v="8148" actId="1076"/>
          <ac:spMkLst>
            <pc:docMk/>
            <pc:sldMk cId="33657085" sldId="271"/>
            <ac:spMk id="22" creationId="{7620AF75-2257-5212-08B8-A49E5885511B}"/>
          </ac:spMkLst>
        </pc:spChg>
        <pc:spChg chg="mod">
          <ac:chgData name="De León Sofía" userId="ffeaf5089e0022fc" providerId="LiveId" clId="{9C49510F-DD98-4D75-9C1F-70D8CEDFF0A4}" dt="2025-09-13T21:18:06.456" v="8149" actId="1076"/>
          <ac:spMkLst>
            <pc:docMk/>
            <pc:sldMk cId="33657085" sldId="271"/>
            <ac:spMk id="23" creationId="{61928F07-925A-5436-C171-7A822C20C024}"/>
          </ac:spMkLst>
        </pc:spChg>
        <pc:spChg chg="mod">
          <ac:chgData name="De León Sofía" userId="ffeaf5089e0022fc" providerId="LiveId" clId="{9C49510F-DD98-4D75-9C1F-70D8CEDFF0A4}" dt="2025-09-13T21:17:58.067" v="8147" actId="1076"/>
          <ac:spMkLst>
            <pc:docMk/>
            <pc:sldMk cId="33657085" sldId="271"/>
            <ac:spMk id="24" creationId="{36B48086-30B8-F803-CE3C-9DE6BCFD22C4}"/>
          </ac:spMkLst>
        </pc:spChg>
        <pc:spChg chg="mod">
          <ac:chgData name="De León Sofía" userId="ffeaf5089e0022fc" providerId="LiveId" clId="{9C49510F-DD98-4D75-9C1F-70D8CEDFF0A4}" dt="2025-09-13T21:18:35.568" v="8160" actId="20577"/>
          <ac:spMkLst>
            <pc:docMk/>
            <pc:sldMk cId="33657085" sldId="271"/>
            <ac:spMk id="28" creationId="{3173B750-7649-624D-AE22-F586277CECB6}"/>
          </ac:spMkLst>
        </pc:spChg>
        <pc:spChg chg="mod">
          <ac:chgData name="De León Sofía" userId="ffeaf5089e0022fc" providerId="LiveId" clId="{9C49510F-DD98-4D75-9C1F-70D8CEDFF0A4}" dt="2025-09-13T21:17:45.674" v="8142"/>
          <ac:spMkLst>
            <pc:docMk/>
            <pc:sldMk cId="33657085" sldId="271"/>
            <ac:spMk id="29" creationId="{6423C992-B281-651B-9044-E13AE228D35D}"/>
          </ac:spMkLst>
        </pc:spChg>
        <pc:spChg chg="mod">
          <ac:chgData name="De León Sofía" userId="ffeaf5089e0022fc" providerId="LiveId" clId="{9C49510F-DD98-4D75-9C1F-70D8CEDFF0A4}" dt="2025-09-13T21:17:45.674" v="8142"/>
          <ac:spMkLst>
            <pc:docMk/>
            <pc:sldMk cId="33657085" sldId="271"/>
            <ac:spMk id="31" creationId="{794D046B-701C-00E7-5F0C-43270D8D18D5}"/>
          </ac:spMkLst>
        </pc:spChg>
        <pc:spChg chg="mod">
          <ac:chgData name="De León Sofía" userId="ffeaf5089e0022fc" providerId="LiveId" clId="{9C49510F-DD98-4D75-9C1F-70D8CEDFF0A4}" dt="2025-09-13T21:17:45.674" v="8142"/>
          <ac:spMkLst>
            <pc:docMk/>
            <pc:sldMk cId="33657085" sldId="271"/>
            <ac:spMk id="32" creationId="{1840D42A-1DB5-AF8B-6E2D-D42E2D5D560C}"/>
          </ac:spMkLst>
        </pc:spChg>
        <pc:spChg chg="mod">
          <ac:chgData name="De León Sofía" userId="ffeaf5089e0022fc" providerId="LiveId" clId="{9C49510F-DD98-4D75-9C1F-70D8CEDFF0A4}" dt="2025-09-13T21:17:52.615" v="8144" actId="1076"/>
          <ac:spMkLst>
            <pc:docMk/>
            <pc:sldMk cId="33657085" sldId="271"/>
            <ac:spMk id="36" creationId="{0FF6D0A0-22CF-940B-4FF3-62E30B4E737D}"/>
          </ac:spMkLst>
        </pc:spChg>
        <pc:spChg chg="mod">
          <ac:chgData name="De León Sofía" userId="ffeaf5089e0022fc" providerId="LiveId" clId="{9C49510F-DD98-4D75-9C1F-70D8CEDFF0A4}" dt="2025-09-13T21:17:45.674" v="8142"/>
          <ac:spMkLst>
            <pc:docMk/>
            <pc:sldMk cId="33657085" sldId="271"/>
            <ac:spMk id="38" creationId="{9391167B-D333-2B81-CAFA-C6CCD6C0C3E4}"/>
          </ac:spMkLst>
        </pc:spChg>
        <pc:spChg chg="mod">
          <ac:chgData name="De León Sofía" userId="ffeaf5089e0022fc" providerId="LiveId" clId="{9C49510F-DD98-4D75-9C1F-70D8CEDFF0A4}" dt="2025-09-13T21:17:55.705" v="8146" actId="1076"/>
          <ac:spMkLst>
            <pc:docMk/>
            <pc:sldMk cId="33657085" sldId="271"/>
            <ac:spMk id="39" creationId="{E9B17A5F-E2E4-44EE-6888-17C3C5D7A206}"/>
          </ac:spMkLst>
        </pc:spChg>
        <pc:spChg chg="mod topLvl">
          <ac:chgData name="De León Sofía" userId="ffeaf5089e0022fc" providerId="LiveId" clId="{9C49510F-DD98-4D75-9C1F-70D8CEDFF0A4}" dt="2025-09-13T21:43:52.731" v="8725"/>
          <ac:spMkLst>
            <pc:docMk/>
            <pc:sldMk cId="33657085" sldId="271"/>
            <ac:spMk id="74" creationId="{CBE2268E-A10E-F499-7634-994181E54E01}"/>
          </ac:spMkLst>
        </pc:spChg>
        <pc:spChg chg="mod topLvl">
          <ac:chgData name="De León Sofía" userId="ffeaf5089e0022fc" providerId="LiveId" clId="{9C49510F-DD98-4D75-9C1F-70D8CEDFF0A4}" dt="2025-09-13T21:44:30.223" v="8726"/>
          <ac:spMkLst>
            <pc:docMk/>
            <pc:sldMk cId="33657085" sldId="271"/>
            <ac:spMk id="75" creationId="{67CE5862-AD5E-9123-50FD-B0823534B66F}"/>
          </ac:spMkLst>
        </pc:spChg>
        <pc:spChg chg="add mod">
          <ac:chgData name="De León Sofía" userId="ffeaf5089e0022fc" providerId="LiveId" clId="{9C49510F-DD98-4D75-9C1F-70D8CEDFF0A4}" dt="2025-09-13T21:24:02.621" v="8310" actId="1076"/>
          <ac:spMkLst>
            <pc:docMk/>
            <pc:sldMk cId="33657085" sldId="271"/>
            <ac:spMk id="78" creationId="{5E91AFF3-AA33-20EC-26D4-4889AE2F987C}"/>
          </ac:spMkLst>
        </pc:spChg>
        <pc:spChg chg="add mod">
          <ac:chgData name="De León Sofía" userId="ffeaf5089e0022fc" providerId="LiveId" clId="{9C49510F-DD98-4D75-9C1F-70D8CEDFF0A4}" dt="2025-09-13T21:26:07.098" v="8330" actId="1076"/>
          <ac:spMkLst>
            <pc:docMk/>
            <pc:sldMk cId="33657085" sldId="271"/>
            <ac:spMk id="79" creationId="{F41C3A61-2C4D-08CD-78D9-94F10A28A9BC}"/>
          </ac:spMkLst>
        </pc:spChg>
        <pc:spChg chg="add mod">
          <ac:chgData name="De León Sofía" userId="ffeaf5089e0022fc" providerId="LiveId" clId="{9C49510F-DD98-4D75-9C1F-70D8CEDFF0A4}" dt="2025-09-13T21:26:10.198" v="8332" actId="1076"/>
          <ac:spMkLst>
            <pc:docMk/>
            <pc:sldMk cId="33657085" sldId="271"/>
            <ac:spMk id="81" creationId="{136C13B4-C9BB-C049-0302-FA8D0BAD8D92}"/>
          </ac:spMkLst>
        </pc:spChg>
        <pc:spChg chg="add mod">
          <ac:chgData name="De León Sofía" userId="ffeaf5089e0022fc" providerId="LiveId" clId="{9C49510F-DD98-4D75-9C1F-70D8CEDFF0A4}" dt="2025-09-13T21:26:12.809" v="8334" actId="1076"/>
          <ac:spMkLst>
            <pc:docMk/>
            <pc:sldMk cId="33657085" sldId="271"/>
            <ac:spMk id="82" creationId="{315E3725-300D-25F2-FA9E-66A32233F6EE}"/>
          </ac:spMkLst>
        </pc:spChg>
        <pc:spChg chg="add mod">
          <ac:chgData name="De León Sofía" userId="ffeaf5089e0022fc" providerId="LiveId" clId="{9C49510F-DD98-4D75-9C1F-70D8CEDFF0A4}" dt="2025-09-13T21:26:16.023" v="8336" actId="1076"/>
          <ac:spMkLst>
            <pc:docMk/>
            <pc:sldMk cId="33657085" sldId="271"/>
            <ac:spMk id="83" creationId="{F8E2D9C4-2021-638D-37B5-971378103082}"/>
          </ac:spMkLst>
        </pc:spChg>
        <pc:spChg chg="add mod">
          <ac:chgData name="De León Sofía" userId="ffeaf5089e0022fc" providerId="LiveId" clId="{9C49510F-DD98-4D75-9C1F-70D8CEDFF0A4}" dt="2025-09-13T21:26:19.271" v="8338" actId="1076"/>
          <ac:spMkLst>
            <pc:docMk/>
            <pc:sldMk cId="33657085" sldId="271"/>
            <ac:spMk id="84" creationId="{D05CF5B8-4699-AF56-B77C-8C845A1946E1}"/>
          </ac:spMkLst>
        </pc:spChg>
        <pc:spChg chg="add mod">
          <ac:chgData name="De León Sofía" userId="ffeaf5089e0022fc" providerId="LiveId" clId="{9C49510F-DD98-4D75-9C1F-70D8CEDFF0A4}" dt="2025-09-13T21:26:22.072" v="8340" actId="1076"/>
          <ac:spMkLst>
            <pc:docMk/>
            <pc:sldMk cId="33657085" sldId="271"/>
            <ac:spMk id="85" creationId="{AC3415EF-2844-DC48-F333-E905E7E7BAFA}"/>
          </ac:spMkLst>
        </pc:spChg>
        <pc:grpChg chg="add mod">
          <ac:chgData name="De León Sofía" userId="ffeaf5089e0022fc" providerId="LiveId" clId="{9C49510F-DD98-4D75-9C1F-70D8CEDFF0A4}" dt="2025-09-13T21:16:02.723" v="8111" actId="1076"/>
          <ac:grpSpMkLst>
            <pc:docMk/>
            <pc:sldMk cId="33657085" sldId="271"/>
            <ac:grpSpMk id="8" creationId="{AC551F58-A524-D4EF-1CC2-73B5FC46B428}"/>
          </ac:grpSpMkLst>
        </pc:grpChg>
        <pc:grpChg chg="add mod">
          <ac:chgData name="De León Sofía" userId="ffeaf5089e0022fc" providerId="LiveId" clId="{9C49510F-DD98-4D75-9C1F-70D8CEDFF0A4}" dt="2025-09-13T21:19:47.301" v="8179" actId="1076"/>
          <ac:grpSpMkLst>
            <pc:docMk/>
            <pc:sldMk cId="33657085" sldId="271"/>
            <ac:grpSpMk id="10" creationId="{4C26FD6F-07AC-0A6F-0BBF-A41831B7CF30}"/>
          </ac:grpSpMkLst>
        </pc:grpChg>
        <pc:grpChg chg="add mod">
          <ac:chgData name="De León Sofía" userId="ffeaf5089e0022fc" providerId="LiveId" clId="{9C49510F-DD98-4D75-9C1F-70D8CEDFF0A4}" dt="2025-09-13T21:19:47.301" v="8179" actId="1076"/>
          <ac:grpSpMkLst>
            <pc:docMk/>
            <pc:sldMk cId="33657085" sldId="271"/>
            <ac:grpSpMk id="27" creationId="{59B4E888-54A4-587A-F4E4-5DA88D078965}"/>
          </ac:grpSpMkLst>
        </pc:grpChg>
        <pc:graphicFrameChg chg="add mod modGraphic">
          <ac:chgData name="De León Sofía" userId="ffeaf5089e0022fc" providerId="LiveId" clId="{9C49510F-DD98-4D75-9C1F-70D8CEDFF0A4}" dt="2025-09-13T21:21:36.325" v="8240" actId="20577"/>
          <ac:graphicFrameMkLst>
            <pc:docMk/>
            <pc:sldMk cId="33657085" sldId="271"/>
            <ac:graphicFrameMk id="42" creationId="{01E131A8-2F18-D47A-8242-1ABA0AFE3A3D}"/>
          </ac:graphicFrameMkLst>
        </pc:graphicFrameChg>
        <pc:graphicFrameChg chg="add mod modGraphic">
          <ac:chgData name="De León Sofía" userId="ffeaf5089e0022fc" providerId="LiveId" clId="{9C49510F-DD98-4D75-9C1F-70D8CEDFF0A4}" dt="2025-09-13T21:20:35.453" v="8218"/>
          <ac:graphicFrameMkLst>
            <pc:docMk/>
            <pc:sldMk cId="33657085" sldId="271"/>
            <ac:graphicFrameMk id="70" creationId="{0CD47196-532C-E67D-E369-C80582262173}"/>
          </ac:graphicFrameMkLst>
        </pc:graphicFrameChg>
        <pc:graphicFrameChg chg="add mod modGraphic">
          <ac:chgData name="De León Sofía" userId="ffeaf5089e0022fc" providerId="LiveId" clId="{9C49510F-DD98-4D75-9C1F-70D8CEDFF0A4}" dt="2025-09-13T21:23:03.827" v="8267" actId="20577"/>
          <ac:graphicFrameMkLst>
            <pc:docMk/>
            <pc:sldMk cId="33657085" sldId="271"/>
            <ac:graphicFrameMk id="71" creationId="{106999D2-99F9-1CC6-92B3-4F298BB95ECC}"/>
          </ac:graphicFrameMkLst>
        </pc:graphicFrameChg>
        <pc:graphicFrameChg chg="add mod modGraphic">
          <ac:chgData name="De León Sofía" userId="ffeaf5089e0022fc" providerId="LiveId" clId="{9C49510F-DD98-4D75-9C1F-70D8CEDFF0A4}" dt="2025-09-13T21:23:06.504" v="8269" actId="20577"/>
          <ac:graphicFrameMkLst>
            <pc:docMk/>
            <pc:sldMk cId="33657085" sldId="271"/>
            <ac:graphicFrameMk id="72" creationId="{ECF07326-F56B-4FE1-46B8-0466CD7EEFBC}"/>
          </ac:graphicFrameMkLst>
        </pc:graphicFrameChg>
        <pc:graphicFrameChg chg="add mod modGraphic">
          <ac:chgData name="De León Sofía" userId="ffeaf5089e0022fc" providerId="LiveId" clId="{9C49510F-DD98-4D75-9C1F-70D8CEDFF0A4}" dt="2025-09-13T21:23:08.656" v="8271" actId="20577"/>
          <ac:graphicFrameMkLst>
            <pc:docMk/>
            <pc:sldMk cId="33657085" sldId="271"/>
            <ac:graphicFrameMk id="73" creationId="{32FB91A0-B1A9-DB86-ACF2-CE1B1C0188BD}"/>
          </ac:graphicFrameMkLst>
        </pc:graphicFrameChg>
        <pc:graphicFrameChg chg="add mod modGraphic">
          <ac:chgData name="De León Sofía" userId="ffeaf5089e0022fc" providerId="LiveId" clId="{9C49510F-DD98-4D75-9C1F-70D8CEDFF0A4}" dt="2025-09-13T21:23:11.210" v="8273" actId="20577"/>
          <ac:graphicFrameMkLst>
            <pc:docMk/>
            <pc:sldMk cId="33657085" sldId="271"/>
            <ac:graphicFrameMk id="76" creationId="{6FC16A0C-4D66-E0FF-4AAE-C36CF2616788}"/>
          </ac:graphicFrameMkLst>
        </pc:graphicFrameChg>
        <pc:graphicFrameChg chg="add mod modGraphic">
          <ac:chgData name="De León Sofía" userId="ffeaf5089e0022fc" providerId="LiveId" clId="{9C49510F-DD98-4D75-9C1F-70D8CEDFF0A4}" dt="2025-09-13T21:23:17.196" v="8275" actId="20577"/>
          <ac:graphicFrameMkLst>
            <pc:docMk/>
            <pc:sldMk cId="33657085" sldId="271"/>
            <ac:graphicFrameMk id="77" creationId="{8A85F92F-D542-E54E-EBCC-317B6E31814A}"/>
          </ac:graphicFrameMkLst>
        </pc:graphicFrameChg>
      </pc:sldChg>
      <pc:sldChg chg="addSp delSp modSp add mod modTransition">
        <pc:chgData name="De León Sofía" userId="ffeaf5089e0022fc" providerId="LiveId" clId="{9C49510F-DD98-4D75-9C1F-70D8CEDFF0A4}" dt="2025-09-13T21:53:06.205" v="8810"/>
        <pc:sldMkLst>
          <pc:docMk/>
          <pc:sldMk cId="1998154322" sldId="272"/>
        </pc:sldMkLst>
        <pc:spChg chg="mod topLvl">
          <ac:chgData name="De León Sofía" userId="ffeaf5089e0022fc" providerId="LiveId" clId="{9C49510F-DD98-4D75-9C1F-70D8CEDFF0A4}" dt="2025-09-13T21:37:43.936" v="8653" actId="164"/>
          <ac:spMkLst>
            <pc:docMk/>
            <pc:sldMk cId="1998154322" sldId="272"/>
            <ac:spMk id="5" creationId="{9C4828B5-1792-DA40-5993-7AB612C5398F}"/>
          </ac:spMkLst>
        </pc:spChg>
        <pc:spChg chg="mod topLvl">
          <ac:chgData name="De León Sofía" userId="ffeaf5089e0022fc" providerId="LiveId" clId="{9C49510F-DD98-4D75-9C1F-70D8CEDFF0A4}" dt="2025-09-13T21:37:43.936" v="8653" actId="164"/>
          <ac:spMkLst>
            <pc:docMk/>
            <pc:sldMk cId="1998154322" sldId="272"/>
            <ac:spMk id="7" creationId="{860E3E98-88DA-67FC-805C-19F614762FC9}"/>
          </ac:spMkLst>
        </pc:spChg>
        <pc:spChg chg="mod">
          <ac:chgData name="De León Sofía" userId="ffeaf5089e0022fc" providerId="LiveId" clId="{9C49510F-DD98-4D75-9C1F-70D8CEDFF0A4}" dt="2025-09-13T21:35:42.777" v="8580" actId="164"/>
          <ac:spMkLst>
            <pc:docMk/>
            <pc:sldMk cId="1998154322" sldId="272"/>
            <ac:spMk id="10" creationId="{A5E02993-67EA-8D40-754A-929AB7ADA802}"/>
          </ac:spMkLst>
        </pc:spChg>
        <pc:spChg chg="mod">
          <ac:chgData name="De León Sofía" userId="ffeaf5089e0022fc" providerId="LiveId" clId="{9C49510F-DD98-4D75-9C1F-70D8CEDFF0A4}" dt="2025-09-13T21:37:54.886" v="8656" actId="1076"/>
          <ac:spMkLst>
            <pc:docMk/>
            <pc:sldMk cId="1998154322" sldId="272"/>
            <ac:spMk id="11" creationId="{56B1AC74-AA6C-685A-B02A-023F6D6BEA2D}"/>
          </ac:spMkLst>
        </pc:spChg>
        <pc:spChg chg="mod">
          <ac:chgData name="De León Sofía" userId="ffeaf5089e0022fc" providerId="LiveId" clId="{9C49510F-DD98-4D75-9C1F-70D8CEDFF0A4}" dt="2025-09-13T21:53:06.205" v="8810"/>
          <ac:spMkLst>
            <pc:docMk/>
            <pc:sldMk cId="1998154322" sldId="272"/>
            <ac:spMk id="13" creationId="{4531F12D-2DCF-AFD7-3352-F2E00F2E9C08}"/>
          </ac:spMkLst>
        </pc:spChg>
        <pc:spChg chg="mod ord topLvl">
          <ac:chgData name="De León Sofía" userId="ffeaf5089e0022fc" providerId="LiveId" clId="{9C49510F-DD98-4D75-9C1F-70D8CEDFF0A4}" dt="2025-09-13T21:37:43.936" v="8653" actId="164"/>
          <ac:spMkLst>
            <pc:docMk/>
            <pc:sldMk cId="1998154322" sldId="272"/>
            <ac:spMk id="15" creationId="{5BB1AE6F-DF01-B1A7-61A1-FB7981044324}"/>
          </ac:spMkLst>
        </pc:spChg>
        <pc:spChg chg="add mod">
          <ac:chgData name="De León Sofía" userId="ffeaf5089e0022fc" providerId="LiveId" clId="{9C49510F-DD98-4D75-9C1F-70D8CEDFF0A4}" dt="2025-09-13T21:37:40.667" v="8652" actId="164"/>
          <ac:spMkLst>
            <pc:docMk/>
            <pc:sldMk cId="1998154322" sldId="272"/>
            <ac:spMk id="17" creationId="{1065ED10-FD7F-3C41-9D07-0F64D1B6EFD7}"/>
          </ac:spMkLst>
        </pc:spChg>
        <pc:spChg chg="add mod">
          <ac:chgData name="De León Sofía" userId="ffeaf5089e0022fc" providerId="LiveId" clId="{9C49510F-DD98-4D75-9C1F-70D8CEDFF0A4}" dt="2025-09-13T21:37:40.667" v="8652" actId="164"/>
          <ac:spMkLst>
            <pc:docMk/>
            <pc:sldMk cId="1998154322" sldId="272"/>
            <ac:spMk id="20" creationId="{0901D679-DFCC-151F-44C5-696E8B59E4F9}"/>
          </ac:spMkLst>
        </pc:spChg>
        <pc:spChg chg="mod">
          <ac:chgData name="De León Sofía" userId="ffeaf5089e0022fc" providerId="LiveId" clId="{9C49510F-DD98-4D75-9C1F-70D8CEDFF0A4}" dt="2025-09-13T21:35:38.781" v="8578" actId="164"/>
          <ac:spMkLst>
            <pc:docMk/>
            <pc:sldMk cId="1998154322" sldId="272"/>
            <ac:spMk id="21" creationId="{D0352623-9315-5D2B-C64C-78DA3562EEAB}"/>
          </ac:spMkLst>
        </pc:spChg>
        <pc:spChg chg="mod">
          <ac:chgData name="De León Sofía" userId="ffeaf5089e0022fc" providerId="LiveId" clId="{9C49510F-DD98-4D75-9C1F-70D8CEDFF0A4}" dt="2025-09-13T21:35:38.781" v="8578" actId="164"/>
          <ac:spMkLst>
            <pc:docMk/>
            <pc:sldMk cId="1998154322" sldId="272"/>
            <ac:spMk id="22" creationId="{E108E88B-9B87-1624-CE2F-3487F28ADE25}"/>
          </ac:spMkLst>
        </pc:spChg>
        <pc:spChg chg="mod ord">
          <ac:chgData name="De León Sofía" userId="ffeaf5089e0022fc" providerId="LiveId" clId="{9C49510F-DD98-4D75-9C1F-70D8CEDFF0A4}" dt="2025-09-13T21:37:43.936" v="8653" actId="164"/>
          <ac:spMkLst>
            <pc:docMk/>
            <pc:sldMk cId="1998154322" sldId="272"/>
            <ac:spMk id="23" creationId="{EF4CDF26-6103-FFAE-7AEE-C0337037C675}"/>
          </ac:spMkLst>
        </pc:spChg>
        <pc:spChg chg="mod">
          <ac:chgData name="De León Sofía" userId="ffeaf5089e0022fc" providerId="LiveId" clId="{9C49510F-DD98-4D75-9C1F-70D8CEDFF0A4}" dt="2025-09-13T21:35:38.781" v="8578" actId="164"/>
          <ac:spMkLst>
            <pc:docMk/>
            <pc:sldMk cId="1998154322" sldId="272"/>
            <ac:spMk id="24" creationId="{9AC69806-345F-C6C2-3017-B65161ED6940}"/>
          </ac:spMkLst>
        </pc:spChg>
        <pc:spChg chg="add mod">
          <ac:chgData name="De León Sofía" userId="ffeaf5089e0022fc" providerId="LiveId" clId="{9C49510F-DD98-4D75-9C1F-70D8CEDFF0A4}" dt="2025-09-13T21:37:40.667" v="8652" actId="164"/>
          <ac:spMkLst>
            <pc:docMk/>
            <pc:sldMk cId="1998154322" sldId="272"/>
            <ac:spMk id="27" creationId="{FC2CB1D7-A2E6-54F6-530E-6BA812FDB8C0}"/>
          </ac:spMkLst>
        </pc:spChg>
        <pc:spChg chg="add mod ord">
          <ac:chgData name="De León Sofía" userId="ffeaf5089e0022fc" providerId="LiveId" clId="{9C49510F-DD98-4D75-9C1F-70D8CEDFF0A4}" dt="2025-09-13T21:37:40.667" v="8652" actId="164"/>
          <ac:spMkLst>
            <pc:docMk/>
            <pc:sldMk cId="1998154322" sldId="272"/>
            <ac:spMk id="28" creationId="{23A8E20E-DB8D-CB0C-8ED3-A9524C2E2BA9}"/>
          </ac:spMkLst>
        </pc:spChg>
        <pc:grpChg chg="add mod">
          <ac:chgData name="De León Sofía" userId="ffeaf5089e0022fc" providerId="LiveId" clId="{9C49510F-DD98-4D75-9C1F-70D8CEDFF0A4}" dt="2025-09-13T21:35:42.777" v="8580" actId="164"/>
          <ac:grpSpMkLst>
            <pc:docMk/>
            <pc:sldMk cId="1998154322" sldId="272"/>
            <ac:grpSpMk id="2" creationId="{DD0A207F-095F-21B3-2F69-3195F82D821A}"/>
          </ac:grpSpMkLst>
        </pc:grpChg>
        <pc:grpChg chg="add mod">
          <ac:chgData name="De León Sofía" userId="ffeaf5089e0022fc" providerId="LiveId" clId="{9C49510F-DD98-4D75-9C1F-70D8CEDFF0A4}" dt="2025-09-13T21:37:50.394" v="8655" actId="1076"/>
          <ac:grpSpMkLst>
            <pc:docMk/>
            <pc:sldMk cId="1998154322" sldId="272"/>
            <ac:grpSpMk id="3" creationId="{7BD7AEB9-5620-344D-956F-7A52A8B7D199}"/>
          </ac:grpSpMkLst>
        </pc:grpChg>
        <pc:grpChg chg="add mod">
          <ac:chgData name="De León Sofía" userId="ffeaf5089e0022fc" providerId="LiveId" clId="{9C49510F-DD98-4D75-9C1F-70D8CEDFF0A4}" dt="2025-09-13T21:37:50.394" v="8655" actId="1076"/>
          <ac:grpSpMkLst>
            <pc:docMk/>
            <pc:sldMk cId="1998154322" sldId="272"/>
            <ac:grpSpMk id="29" creationId="{13CD6F79-3279-7FCD-5CE7-218DA2A20D35}"/>
          </ac:grpSpMkLst>
        </pc:grpChg>
        <pc:grpChg chg="add mod">
          <ac:chgData name="De León Sofía" userId="ffeaf5089e0022fc" providerId="LiveId" clId="{9C49510F-DD98-4D75-9C1F-70D8CEDFF0A4}" dt="2025-09-13T21:37:50.394" v="8655" actId="1076"/>
          <ac:grpSpMkLst>
            <pc:docMk/>
            <pc:sldMk cId="1998154322" sldId="272"/>
            <ac:grpSpMk id="30" creationId="{1EDF81EC-4816-B5D8-F618-301D6E7210D9}"/>
          </ac:grpSpMkLst>
        </pc:grpChg>
      </pc:sldChg>
      <pc:sldChg chg="addSp modSp add modTransition modAnim">
        <pc:chgData name="De León Sofía" userId="ffeaf5089e0022fc" providerId="LiveId" clId="{9C49510F-DD98-4D75-9C1F-70D8CEDFF0A4}" dt="2025-09-13T21:59:11.768" v="8829"/>
        <pc:sldMkLst>
          <pc:docMk/>
          <pc:sldMk cId="1928954670" sldId="273"/>
        </pc:sldMkLst>
        <pc:spChg chg="add mod">
          <ac:chgData name="De León Sofía" userId="ffeaf5089e0022fc" providerId="LiveId" clId="{9C49510F-DD98-4D75-9C1F-70D8CEDFF0A4}" dt="2025-09-13T21:38:33.332" v="8660"/>
          <ac:spMkLst>
            <pc:docMk/>
            <pc:sldMk cId="1928954670" sldId="273"/>
            <ac:spMk id="7" creationId="{98B169DB-E61C-BC81-7B85-EA2E0C8A2CB0}"/>
          </ac:spMkLst>
        </pc:spChg>
        <pc:picChg chg="add mod">
          <ac:chgData name="De León Sofía" userId="ffeaf5089e0022fc" providerId="LiveId" clId="{9C49510F-DD98-4D75-9C1F-70D8CEDFF0A4}" dt="2025-09-13T21:38:33.332" v="8660"/>
          <ac:picMkLst>
            <pc:docMk/>
            <pc:sldMk cId="1928954670" sldId="273"/>
            <ac:picMk id="9" creationId="{EECF3DA8-FF43-B730-9A2C-67DA8C8E700C}"/>
          </ac:picMkLst>
        </pc:picChg>
      </pc:sldChg>
      <pc:sldChg chg="addSp modSp add mod modTransition modAnim">
        <pc:chgData name="De León Sofía" userId="ffeaf5089e0022fc" providerId="LiveId" clId="{9C49510F-DD98-4D75-9C1F-70D8CEDFF0A4}" dt="2025-09-13T21:52:07.031" v="8806"/>
        <pc:sldMkLst>
          <pc:docMk/>
          <pc:sldMk cId="1477155300" sldId="274"/>
        </pc:sldMkLst>
        <pc:spChg chg="add mod">
          <ac:chgData name="De León Sofía" userId="ffeaf5089e0022fc" providerId="LiveId" clId="{9C49510F-DD98-4D75-9C1F-70D8CEDFF0A4}" dt="2025-09-13T21:40:34.407" v="8717" actId="1076"/>
          <ac:spMkLst>
            <pc:docMk/>
            <pc:sldMk cId="1477155300" sldId="274"/>
            <ac:spMk id="3" creationId="{67F1F60F-6946-BFCB-AF9D-F6869C0C482C}"/>
          </ac:spMkLst>
        </pc:spChg>
        <pc:picChg chg="add mod">
          <ac:chgData name="De León Sofía" userId="ffeaf5089e0022fc" providerId="LiveId" clId="{9C49510F-DD98-4D75-9C1F-70D8CEDFF0A4}" dt="2025-09-13T21:39:48.026" v="8663"/>
          <ac:picMkLst>
            <pc:docMk/>
            <pc:sldMk cId="1477155300" sldId="274"/>
            <ac:picMk id="2" creationId="{B8985A1D-F1F0-EFDA-0DF0-DA0150C9546C}"/>
          </ac:picMkLst>
        </pc:picChg>
      </pc:sldChg>
      <pc:sldChg chg="add del ord modTransition">
        <pc:chgData name="De León Sofía" userId="ffeaf5089e0022fc" providerId="LiveId" clId="{9C49510F-DD98-4D75-9C1F-70D8CEDFF0A4}" dt="2025-09-13T22:48:00.262" v="9136" actId="2696"/>
        <pc:sldMkLst>
          <pc:docMk/>
          <pc:sldMk cId="444847824" sldId="275"/>
        </pc:sldMkLst>
      </pc:sldChg>
      <pc:sldChg chg="modSp add ord modTransition">
        <pc:chgData name="De León Sofía" userId="ffeaf5089e0022fc" providerId="LiveId" clId="{9C49510F-DD98-4D75-9C1F-70D8CEDFF0A4}" dt="2025-09-13T22:19:20.523" v="9021"/>
        <pc:sldMkLst>
          <pc:docMk/>
          <pc:sldMk cId="3194056165" sldId="276"/>
        </pc:sldMkLst>
        <pc:picChg chg="mod">
          <ac:chgData name="De León Sofía" userId="ffeaf5089e0022fc" providerId="LiveId" clId="{9C49510F-DD98-4D75-9C1F-70D8CEDFF0A4}" dt="2025-09-13T21:52:42.259" v="8808"/>
          <ac:picMkLst>
            <pc:docMk/>
            <pc:sldMk cId="3194056165" sldId="276"/>
            <ac:picMk id="91" creationId="{1FC39A84-DE43-9667-9C00-F14555F4B92F}"/>
          </ac:picMkLst>
        </pc:picChg>
        <pc:picChg chg="mod">
          <ac:chgData name="De León Sofía" userId="ffeaf5089e0022fc" providerId="LiveId" clId="{9C49510F-DD98-4D75-9C1F-70D8CEDFF0A4}" dt="2025-09-13T21:58:18.102" v="8825"/>
          <ac:picMkLst>
            <pc:docMk/>
            <pc:sldMk cId="3194056165" sldId="276"/>
            <ac:picMk id="95" creationId="{B2EC46FD-717C-9B16-48D9-674992B45101}"/>
          </ac:picMkLst>
        </pc:picChg>
        <pc:picChg chg="mod">
          <ac:chgData name="De León Sofía" userId="ffeaf5089e0022fc" providerId="LiveId" clId="{9C49510F-DD98-4D75-9C1F-70D8CEDFF0A4}" dt="2025-09-13T22:19:20.523" v="9021"/>
          <ac:picMkLst>
            <pc:docMk/>
            <pc:sldMk cId="3194056165" sldId="276"/>
            <ac:picMk id="129" creationId="{2F7FBC1F-CD0C-9EF4-6161-FEFA102FDDDF}"/>
          </ac:picMkLst>
        </pc:picChg>
        <pc:picChg chg="mod">
          <ac:chgData name="De León Sofía" userId="ffeaf5089e0022fc" providerId="LiveId" clId="{9C49510F-DD98-4D75-9C1F-70D8CEDFF0A4}" dt="2025-09-13T21:52:32.745" v="8807"/>
          <ac:picMkLst>
            <pc:docMk/>
            <pc:sldMk cId="3194056165" sldId="276"/>
            <ac:picMk id="130" creationId="{CBDF1CD4-D168-73D9-0C60-EFC72E3DBA27}"/>
          </ac:picMkLst>
        </pc:picChg>
      </pc:sldChg>
      <pc:sldChg chg="delSp modSp add mod ord">
        <pc:chgData name="De León Sofía" userId="ffeaf5089e0022fc" providerId="LiveId" clId="{9C49510F-DD98-4D75-9C1F-70D8CEDFF0A4}" dt="2025-09-13T22:13:41.645" v="8897"/>
        <pc:sldMkLst>
          <pc:docMk/>
          <pc:sldMk cId="509370373" sldId="277"/>
        </pc:sldMkLst>
        <pc:spChg chg="mod">
          <ac:chgData name="De León Sofía" userId="ffeaf5089e0022fc" providerId="LiveId" clId="{9C49510F-DD98-4D75-9C1F-70D8CEDFF0A4}" dt="2025-09-13T22:13:04.948" v="8891" actId="207"/>
          <ac:spMkLst>
            <pc:docMk/>
            <pc:sldMk cId="509370373" sldId="277"/>
            <ac:spMk id="17" creationId="{68420A90-F788-6169-AE83-9F96DF1D48E0}"/>
          </ac:spMkLst>
        </pc:spChg>
        <pc:spChg chg="mod">
          <ac:chgData name="De León Sofía" userId="ffeaf5089e0022fc" providerId="LiveId" clId="{9C49510F-DD98-4D75-9C1F-70D8CEDFF0A4}" dt="2025-09-13T22:13:04.948" v="8891" actId="207"/>
          <ac:spMkLst>
            <pc:docMk/>
            <pc:sldMk cId="509370373" sldId="277"/>
            <ac:spMk id="18" creationId="{C4FC3000-6B07-A79E-6DAF-4BCAC8148916}"/>
          </ac:spMkLst>
        </pc:spChg>
        <pc:spChg chg="mod">
          <ac:chgData name="De León Sofía" userId="ffeaf5089e0022fc" providerId="LiveId" clId="{9C49510F-DD98-4D75-9C1F-70D8CEDFF0A4}" dt="2025-09-13T22:13:04.948" v="8891" actId="207"/>
          <ac:spMkLst>
            <pc:docMk/>
            <pc:sldMk cId="509370373" sldId="277"/>
            <ac:spMk id="19" creationId="{70B366D5-4CB7-D018-07BA-24C9B7CB6B14}"/>
          </ac:spMkLst>
        </pc:spChg>
        <pc:spChg chg="mod">
          <ac:chgData name="De León Sofía" userId="ffeaf5089e0022fc" providerId="LiveId" clId="{9C49510F-DD98-4D75-9C1F-70D8CEDFF0A4}" dt="2025-09-13T22:13:04.948" v="8891" actId="207"/>
          <ac:spMkLst>
            <pc:docMk/>
            <pc:sldMk cId="509370373" sldId="277"/>
            <ac:spMk id="20" creationId="{FA7A9DCA-FD78-F0A3-0169-1B25B19314EF}"/>
          </ac:spMkLst>
        </pc:spChg>
        <pc:spChg chg="mod">
          <ac:chgData name="De León Sofía" userId="ffeaf5089e0022fc" providerId="LiveId" clId="{9C49510F-DD98-4D75-9C1F-70D8CEDFF0A4}" dt="2025-09-13T22:13:10.234" v="8894" actId="207"/>
          <ac:spMkLst>
            <pc:docMk/>
            <pc:sldMk cId="509370373" sldId="277"/>
            <ac:spMk id="21" creationId="{121D8AF3-A114-1A25-AFE7-3550A68092CA}"/>
          </ac:spMkLst>
        </pc:spChg>
        <pc:spChg chg="mod">
          <ac:chgData name="De León Sofía" userId="ffeaf5089e0022fc" providerId="LiveId" clId="{9C49510F-DD98-4D75-9C1F-70D8CEDFF0A4}" dt="2025-09-13T22:13:08.986" v="8893" actId="207"/>
          <ac:spMkLst>
            <pc:docMk/>
            <pc:sldMk cId="509370373" sldId="277"/>
            <ac:spMk id="23" creationId="{A606BB84-60C9-1946-D3AA-7927FCB432CA}"/>
          </ac:spMkLst>
        </pc:spChg>
        <pc:spChg chg="mod">
          <ac:chgData name="De León Sofía" userId="ffeaf5089e0022fc" providerId="LiveId" clId="{9C49510F-DD98-4D75-9C1F-70D8CEDFF0A4}" dt="2025-09-13T22:13:04.948" v="8891" actId="207"/>
          <ac:spMkLst>
            <pc:docMk/>
            <pc:sldMk cId="509370373" sldId="277"/>
            <ac:spMk id="27" creationId="{E83D2AC0-55EC-0D1C-61F1-2010DA75C405}"/>
          </ac:spMkLst>
        </pc:spChg>
        <pc:spChg chg="mod">
          <ac:chgData name="De León Sofía" userId="ffeaf5089e0022fc" providerId="LiveId" clId="{9C49510F-DD98-4D75-9C1F-70D8CEDFF0A4}" dt="2025-09-13T22:13:41.645" v="8897"/>
          <ac:spMkLst>
            <pc:docMk/>
            <pc:sldMk cId="509370373" sldId="277"/>
            <ac:spMk id="40" creationId="{174A7A2E-FA83-3616-AD75-78A1D7E07D3C}"/>
          </ac:spMkLst>
        </pc:spChg>
        <pc:spChg chg="mod">
          <ac:chgData name="De León Sofía" userId="ffeaf5089e0022fc" providerId="LiveId" clId="{9C49510F-DD98-4D75-9C1F-70D8CEDFF0A4}" dt="2025-09-13T22:12:32.009" v="8890" actId="20577"/>
          <ac:spMkLst>
            <pc:docMk/>
            <pc:sldMk cId="509370373" sldId="277"/>
            <ac:spMk id="43" creationId="{2054F8D2-AAE7-0A6C-FD15-E92EA94FA59D}"/>
          </ac:spMkLst>
        </pc:spChg>
      </pc:sldChg>
      <pc:sldChg chg="add del ord modTransition">
        <pc:chgData name="De León Sofía" userId="ffeaf5089e0022fc" providerId="LiveId" clId="{9C49510F-DD98-4D75-9C1F-70D8CEDFF0A4}" dt="2025-09-13T21:54:37.428" v="8813" actId="2696"/>
        <pc:sldMkLst>
          <pc:docMk/>
          <pc:sldMk cId="553894739" sldId="277"/>
        </pc:sldMkLst>
      </pc:sldChg>
      <pc:sldChg chg="addSp delSp modSp add mod ord">
        <pc:chgData name="De León Sofía" userId="ffeaf5089e0022fc" providerId="LiveId" clId="{9C49510F-DD98-4D75-9C1F-70D8CEDFF0A4}" dt="2025-09-13T22:32:23.753" v="9092" actId="1076"/>
        <pc:sldMkLst>
          <pc:docMk/>
          <pc:sldMk cId="3975808593" sldId="278"/>
        </pc:sldMkLst>
        <pc:spChg chg="mod">
          <ac:chgData name="De León Sofía" userId="ffeaf5089e0022fc" providerId="LiveId" clId="{9C49510F-DD98-4D75-9C1F-70D8CEDFF0A4}" dt="2025-09-13T22:14:40.848" v="8935" actId="1076"/>
          <ac:spMkLst>
            <pc:docMk/>
            <pc:sldMk cId="3975808593" sldId="278"/>
            <ac:spMk id="5" creationId="{A93D2C19-1534-95F0-4B3A-2AD6C984D561}"/>
          </ac:spMkLst>
        </pc:spChg>
        <pc:spChg chg="mod">
          <ac:chgData name="De León Sofía" userId="ffeaf5089e0022fc" providerId="LiveId" clId="{9C49510F-DD98-4D75-9C1F-70D8CEDFF0A4}" dt="2025-09-13T22:16:13.998" v="8977" actId="20577"/>
          <ac:spMkLst>
            <pc:docMk/>
            <pc:sldMk cId="3975808593" sldId="278"/>
            <ac:spMk id="7" creationId="{59C5FEFF-8A35-8BAD-E538-05CF43E1347D}"/>
          </ac:spMkLst>
        </pc:spChg>
        <pc:spChg chg="mod">
          <ac:chgData name="De León Sofía" userId="ffeaf5089e0022fc" providerId="LiveId" clId="{9C49510F-DD98-4D75-9C1F-70D8CEDFF0A4}" dt="2025-09-13T22:18:09.185" v="9020"/>
          <ac:spMkLst>
            <pc:docMk/>
            <pc:sldMk cId="3975808593" sldId="278"/>
            <ac:spMk id="75" creationId="{5D11F737-1799-44E0-188F-02B246E06BD9}"/>
          </ac:spMkLst>
        </pc:spChg>
        <pc:spChg chg="mod">
          <ac:chgData name="De León Sofía" userId="ffeaf5089e0022fc" providerId="LiveId" clId="{9C49510F-DD98-4D75-9C1F-70D8CEDFF0A4}" dt="2025-09-13T22:32:20.511" v="9091"/>
          <ac:spMkLst>
            <pc:docMk/>
            <pc:sldMk cId="3975808593" sldId="278"/>
            <ac:spMk id="76" creationId="{FA4B2F5F-8F11-58B6-2010-5049A43AA234}"/>
          </ac:spMkLst>
        </pc:spChg>
        <pc:spChg chg="mod">
          <ac:chgData name="De León Sofía" userId="ffeaf5089e0022fc" providerId="LiveId" clId="{9C49510F-DD98-4D75-9C1F-70D8CEDFF0A4}" dt="2025-09-13T22:32:20.511" v="9091"/>
          <ac:spMkLst>
            <pc:docMk/>
            <pc:sldMk cId="3975808593" sldId="278"/>
            <ac:spMk id="77" creationId="{28779E8E-909E-D411-A260-3D5633E769F1}"/>
          </ac:spMkLst>
        </pc:spChg>
        <pc:spChg chg="mod">
          <ac:chgData name="De León Sofía" userId="ffeaf5089e0022fc" providerId="LiveId" clId="{9C49510F-DD98-4D75-9C1F-70D8CEDFF0A4}" dt="2025-09-13T22:32:20.511" v="9091"/>
          <ac:spMkLst>
            <pc:docMk/>
            <pc:sldMk cId="3975808593" sldId="278"/>
            <ac:spMk id="78" creationId="{E70F7EC2-1AF0-B35A-3E01-FB739090A872}"/>
          </ac:spMkLst>
        </pc:spChg>
        <pc:spChg chg="mod">
          <ac:chgData name="De León Sofía" userId="ffeaf5089e0022fc" providerId="LiveId" clId="{9C49510F-DD98-4D75-9C1F-70D8CEDFF0A4}" dt="2025-09-13T22:32:20.511" v="9091"/>
          <ac:spMkLst>
            <pc:docMk/>
            <pc:sldMk cId="3975808593" sldId="278"/>
            <ac:spMk id="80" creationId="{C1A2CA3B-9297-B721-E57F-BA089A4BE315}"/>
          </ac:spMkLst>
        </pc:spChg>
        <pc:spChg chg="mod">
          <ac:chgData name="De León Sofía" userId="ffeaf5089e0022fc" providerId="LiveId" clId="{9C49510F-DD98-4D75-9C1F-70D8CEDFF0A4}" dt="2025-09-13T22:32:20.511" v="9091"/>
          <ac:spMkLst>
            <pc:docMk/>
            <pc:sldMk cId="3975808593" sldId="278"/>
            <ac:spMk id="85" creationId="{6C93EC2D-A350-6C23-8A71-087909FBACA1}"/>
          </ac:spMkLst>
        </pc:spChg>
        <pc:spChg chg="mod">
          <ac:chgData name="De León Sofía" userId="ffeaf5089e0022fc" providerId="LiveId" clId="{9C49510F-DD98-4D75-9C1F-70D8CEDFF0A4}" dt="2025-09-13T22:32:20.511" v="9091"/>
          <ac:spMkLst>
            <pc:docMk/>
            <pc:sldMk cId="3975808593" sldId="278"/>
            <ac:spMk id="87" creationId="{7FD4164C-92D7-0F29-C239-67377BF1462C}"/>
          </ac:spMkLst>
        </pc:spChg>
        <pc:spChg chg="mod">
          <ac:chgData name="De León Sofía" userId="ffeaf5089e0022fc" providerId="LiveId" clId="{9C49510F-DD98-4D75-9C1F-70D8CEDFF0A4}" dt="2025-09-13T22:32:20.511" v="9091"/>
          <ac:spMkLst>
            <pc:docMk/>
            <pc:sldMk cId="3975808593" sldId="278"/>
            <ac:spMk id="88" creationId="{C3DED1C0-F960-AFEB-EC10-2E1FC904668D}"/>
          </ac:spMkLst>
        </pc:spChg>
        <pc:spChg chg="mod">
          <ac:chgData name="De León Sofía" userId="ffeaf5089e0022fc" providerId="LiveId" clId="{9C49510F-DD98-4D75-9C1F-70D8CEDFF0A4}" dt="2025-09-13T22:32:20.511" v="9091"/>
          <ac:spMkLst>
            <pc:docMk/>
            <pc:sldMk cId="3975808593" sldId="278"/>
            <ac:spMk id="96" creationId="{CC1D48CE-5176-0EA1-8C10-644C24F2E7EA}"/>
          </ac:spMkLst>
        </pc:spChg>
        <pc:spChg chg="mod">
          <ac:chgData name="De León Sofía" userId="ffeaf5089e0022fc" providerId="LiveId" clId="{9C49510F-DD98-4D75-9C1F-70D8CEDFF0A4}" dt="2025-09-13T22:32:20.511" v="9091"/>
          <ac:spMkLst>
            <pc:docMk/>
            <pc:sldMk cId="3975808593" sldId="278"/>
            <ac:spMk id="99" creationId="{B06A43E9-6B4D-7825-AD85-F10C7405403E}"/>
          </ac:spMkLst>
        </pc:spChg>
        <pc:spChg chg="mod">
          <ac:chgData name="De León Sofía" userId="ffeaf5089e0022fc" providerId="LiveId" clId="{9C49510F-DD98-4D75-9C1F-70D8CEDFF0A4}" dt="2025-09-13T22:32:20.511" v="9091"/>
          <ac:spMkLst>
            <pc:docMk/>
            <pc:sldMk cId="3975808593" sldId="278"/>
            <ac:spMk id="101" creationId="{C1E3F9ED-0F13-13BA-ABCA-DDD55EA8F94E}"/>
          </ac:spMkLst>
        </pc:spChg>
        <pc:grpChg chg="mod">
          <ac:chgData name="De León Sofía" userId="ffeaf5089e0022fc" providerId="LiveId" clId="{9C49510F-DD98-4D75-9C1F-70D8CEDFF0A4}" dt="2025-09-13T22:32:23.753" v="9092" actId="1076"/>
          <ac:grpSpMkLst>
            <pc:docMk/>
            <pc:sldMk cId="3975808593" sldId="278"/>
            <ac:grpSpMk id="61" creationId="{BB2FC65F-ED70-13DA-514F-E4FB29BD7393}"/>
          </ac:grpSpMkLst>
        </pc:grpChg>
        <pc:graphicFrameChg chg="modGraphic">
          <ac:chgData name="De León Sofía" userId="ffeaf5089e0022fc" providerId="LiveId" clId="{9C49510F-DD98-4D75-9C1F-70D8CEDFF0A4}" dt="2025-09-13T22:15:05.518" v="8959" actId="20577"/>
          <ac:graphicFrameMkLst>
            <pc:docMk/>
            <pc:sldMk cId="3975808593" sldId="278"/>
            <ac:graphicFrameMk id="13" creationId="{EE95CEA3-660A-9C25-8E84-C8B32D49C721}"/>
          </ac:graphicFrameMkLst>
        </pc:graphicFrameChg>
        <pc:picChg chg="add mod">
          <ac:chgData name="De León Sofía" userId="ffeaf5089e0022fc" providerId="LiveId" clId="{9C49510F-DD98-4D75-9C1F-70D8CEDFF0A4}" dt="2025-09-13T22:15:15.462" v="8962" actId="1076"/>
          <ac:picMkLst>
            <pc:docMk/>
            <pc:sldMk cId="3975808593" sldId="278"/>
            <ac:picMk id="2" creationId="{6C1A0F50-FE4B-3E90-C646-DC11E0A4FD1E}"/>
          </ac:picMkLst>
        </pc:picChg>
        <pc:picChg chg="add mod">
          <ac:chgData name="De León Sofía" userId="ffeaf5089e0022fc" providerId="LiveId" clId="{9C49510F-DD98-4D75-9C1F-70D8CEDFF0A4}" dt="2025-09-13T22:15:22.378" v="8966" actId="1076"/>
          <ac:picMkLst>
            <pc:docMk/>
            <pc:sldMk cId="3975808593" sldId="278"/>
            <ac:picMk id="3" creationId="{BF03DB17-045C-238B-CC1C-01093CCD20D1}"/>
          </ac:picMkLst>
        </pc:picChg>
      </pc:sldChg>
      <pc:sldChg chg="addSp modSp add mod modAnim">
        <pc:chgData name="De León Sofía" userId="ffeaf5089e0022fc" providerId="LiveId" clId="{9C49510F-DD98-4D75-9C1F-70D8CEDFF0A4}" dt="2025-09-13T22:17:15.560" v="9016" actId="207"/>
        <pc:sldMkLst>
          <pc:docMk/>
          <pc:sldMk cId="1085610196" sldId="279"/>
        </pc:sldMkLst>
        <pc:spChg chg="add mod">
          <ac:chgData name="De León Sofía" userId="ffeaf5089e0022fc" providerId="LiveId" clId="{9C49510F-DD98-4D75-9C1F-70D8CEDFF0A4}" dt="2025-09-13T22:17:15.560" v="9016" actId="207"/>
          <ac:spMkLst>
            <pc:docMk/>
            <pc:sldMk cId="1085610196" sldId="279"/>
            <ac:spMk id="10" creationId="{D2E8A3B8-0E86-E708-61EE-9F97DDC76B95}"/>
          </ac:spMkLst>
        </pc:spChg>
        <pc:picChg chg="add mod">
          <ac:chgData name="De León Sofía" userId="ffeaf5089e0022fc" providerId="LiveId" clId="{9C49510F-DD98-4D75-9C1F-70D8CEDFF0A4}" dt="2025-09-13T22:16:41.730" v="8979"/>
          <ac:picMkLst>
            <pc:docMk/>
            <pc:sldMk cId="1085610196" sldId="279"/>
            <ac:picMk id="8" creationId="{68A82B34-D83D-5055-4489-E221F4AC68EE}"/>
          </ac:picMkLst>
        </pc:picChg>
      </pc:sldChg>
      <pc:sldChg chg="add ord">
        <pc:chgData name="De León Sofía" userId="ffeaf5089e0022fc" providerId="LiveId" clId="{9C49510F-DD98-4D75-9C1F-70D8CEDFF0A4}" dt="2025-09-13T22:17:22.843" v="9019"/>
        <pc:sldMkLst>
          <pc:docMk/>
          <pc:sldMk cId="3530050980" sldId="280"/>
        </pc:sldMkLst>
      </pc:sldChg>
      <pc:sldChg chg="add ord">
        <pc:chgData name="De León Sofía" userId="ffeaf5089e0022fc" providerId="LiveId" clId="{9C49510F-DD98-4D75-9C1F-70D8CEDFF0A4}" dt="2025-09-13T22:47:58.087" v="9135"/>
        <pc:sldMkLst>
          <pc:docMk/>
          <pc:sldMk cId="2727766867" sldId="281"/>
        </pc:sldMkLst>
      </pc:sldChg>
    </pc:docChg>
  </pc:docChgLst>
  <pc:docChgLst>
    <pc:chgData name="✔ Christian Dripp" userId="156e78933fd0101f" providerId="Windows Live" clId="Web-{983AD963-61EE-0996-5992-89DA3A734FEA}"/>
    <pc:docChg chg="modSld">
      <pc:chgData name="✔ Christian Dripp" userId="156e78933fd0101f" providerId="Windows Live" clId="Web-{983AD963-61EE-0996-5992-89DA3A734FEA}" dt="2025-09-18T04:31:08.188" v="1" actId="1076"/>
      <pc:docMkLst>
        <pc:docMk/>
      </pc:docMkLst>
      <pc:sldChg chg="modSp">
        <pc:chgData name="✔ Christian Dripp" userId="156e78933fd0101f" providerId="Windows Live" clId="Web-{983AD963-61EE-0996-5992-89DA3A734FEA}" dt="2025-09-18T04:31:08.188" v="1" actId="1076"/>
        <pc:sldMkLst>
          <pc:docMk/>
          <pc:sldMk cId="71170966" sldId="257"/>
        </pc:sldMkLst>
        <pc:grpChg chg="mod">
          <ac:chgData name="✔ Christian Dripp" userId="156e78933fd0101f" providerId="Windows Live" clId="Web-{983AD963-61EE-0996-5992-89DA3A734FEA}" dt="2025-09-18T04:31:08.188" v="1" actId="1076"/>
          <ac:grpSpMkLst>
            <pc:docMk/>
            <pc:sldMk cId="71170966" sldId="257"/>
            <ac:grpSpMk id="42" creationId="{5B0898AB-C94A-6B6F-C738-CCDC4A0C53E8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8E87-C347-9FD3-5690-89D800C52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BB6AD-FD5F-E4DB-5492-9E60A14DF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665B-9FF4-E795-C3DE-113B494C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EF51-6266-907C-5312-79375799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47452-5E7D-2477-FB00-214CBA71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60159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EE74-FE21-9129-8051-C5A51418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E1303-F61C-8CEF-769A-01018C20F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FF151-01EF-B4E8-D548-71EB3D7D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D3716-CD8A-6EFF-B02B-E0F7BA48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1C5E1-D1DB-2FEE-813C-540534A0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8465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B03312-0506-94BC-53DB-9F0111065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DBD12-243A-5B94-B596-9309036F2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4CEA5-3BDE-CAFB-F080-D44F94CE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C78B-D8D4-9F2A-84F2-0D846675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F41A1-7A36-D454-1F86-8ABA43C2A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43663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93EE-F7F2-06B2-70DA-6BC5AB16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EC49-1A5B-A082-FC1C-1C1F02FCA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1B5B4-8D69-6D23-DF11-953494E8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0B075-0720-44ED-09B6-654AEDD4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8CB06-A06A-7E1C-3A8D-4888C6DF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7798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605A-F365-2ADC-63C1-69B104F3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0D39F-E661-BBCC-045A-4491AB2D7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610BC-8911-B8D4-1F3F-CB788F10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58C9E-DEF1-28C6-F712-528DBE2F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70F74-D435-9907-7C71-96C13237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02729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7AF3-FC03-0307-5E30-2E4BCE82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6234-A1C9-D1D9-F6D9-C7DF27518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D3CC9-14FF-8FA3-CABF-045A22E55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333C5-CB59-EA0F-9F4E-0D4860B1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23683-1EBF-9A58-EE3F-8808F444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16D1A-7D57-F237-B40F-4BC3C588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3595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7A42-50A1-10E9-F499-EBB06990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E2443-D065-51CF-D446-2F3394B7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4D9A9-88FD-3D0B-75BB-D24D642DA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13288-1438-CE2E-9196-D8447DA51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A2868-C588-C67E-651B-FCE9B2DD2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BD9A1-ABB9-000E-D158-1A715023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AD6120-86C1-2F38-D695-2EDCFDA5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F9A07-C032-B70E-FF54-12EEC1B6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7660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26BF-CD8A-415D-0B00-7816B890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AA7F0-B932-E3DB-D62F-84C7C980D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448DC-50F8-D23D-8074-D3A18C621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2D1DC-0D67-C363-AAEF-557012CD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4120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B29A4-540A-2C62-D2D5-4C474421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64245-6B8F-DB68-AE5B-3B50BAB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9D3FF-3238-4258-8AB6-10DFB04C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2305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21F1-D760-67ED-1720-D196E9C85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A5641-A40C-4307-341B-DF19660D1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5B68C-56FC-BCDD-1A13-84E1FC755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A5C03-5422-4D95-ACB9-BABCE668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D711B-B418-49B0-4379-B011288D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67F77-0C9A-708F-E84F-57307DB4F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949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4B05-AB8A-1A73-B26E-33F5FDFC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C6927-F6A2-4426-82B7-86E8F8F68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8264F-9CE1-A4EA-6BE3-EC1EF9F60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AB059-BC91-53F7-FFB6-499A33A2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2C1A8-C8BC-E2C1-D561-19212434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16F6F-EA02-E521-085C-B611F7E7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8590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AA59F6-4BAD-1E65-0561-5B2A66461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DFE62-248D-8125-D66A-4F6B9763E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8D616-709E-68F9-3A2C-149087D1D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D3E9B-51F2-40A8-B555-1B376BFCB0A8}" type="datetimeFigureOut">
              <a:rPr lang="es-419" smtClean="0"/>
              <a:t>17/9/2025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AF0BB-645C-983F-9668-15DB20BC7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B2562-48C1-EDC9-44DB-ABB970FAD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63FC91-E8EB-457B-941F-B42DC2F180E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3959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3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5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slide" Target="slide18.xml"/><Relationship Id="rId9" Type="http://schemas.openxmlformats.org/officeDocument/2006/relationships/image" Target="../media/image14.png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3" Type="http://schemas.openxmlformats.org/officeDocument/2006/relationships/slide" Target="slide5.xml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8.png"/><Relationship Id="rId5" Type="http://schemas.openxmlformats.org/officeDocument/2006/relationships/slide" Target="slide9.xml"/><Relationship Id="rId15" Type="http://schemas.openxmlformats.org/officeDocument/2006/relationships/slide" Target="slide7.xml"/><Relationship Id="rId10" Type="http://schemas.openxmlformats.org/officeDocument/2006/relationships/image" Target="../media/image26.png"/><Relationship Id="rId4" Type="http://schemas.openxmlformats.org/officeDocument/2006/relationships/slide" Target="slide15.xml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3" Type="http://schemas.openxmlformats.org/officeDocument/2006/relationships/slide" Target="slide5.xml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image" Target="../media/image6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8.png"/><Relationship Id="rId5" Type="http://schemas.openxmlformats.org/officeDocument/2006/relationships/slide" Target="slide9.xml"/><Relationship Id="rId15" Type="http://schemas.openxmlformats.org/officeDocument/2006/relationships/slide" Target="slide7.xml"/><Relationship Id="rId10" Type="http://schemas.openxmlformats.org/officeDocument/2006/relationships/image" Target="../media/image26.png"/><Relationship Id="rId4" Type="http://schemas.openxmlformats.org/officeDocument/2006/relationships/slide" Target="slide19.xml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3" Type="http://schemas.openxmlformats.org/officeDocument/2006/relationships/slide" Target="slide5.xml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8.png"/><Relationship Id="rId5" Type="http://schemas.openxmlformats.org/officeDocument/2006/relationships/slide" Target="slide9.xml"/><Relationship Id="rId15" Type="http://schemas.openxmlformats.org/officeDocument/2006/relationships/slide" Target="slide7.xml"/><Relationship Id="rId10" Type="http://schemas.openxmlformats.org/officeDocument/2006/relationships/image" Target="../media/image26.png"/><Relationship Id="rId4" Type="http://schemas.openxmlformats.org/officeDocument/2006/relationships/slide" Target="slide20.xml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0.png"/><Relationship Id="rId7" Type="http://schemas.openxmlformats.org/officeDocument/2006/relationships/slide" Target="slide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30.png"/><Relationship Id="rId7" Type="http://schemas.openxmlformats.org/officeDocument/2006/relationships/slide" Target="slide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slide" Target="slide19.xml"/><Relationship Id="rId4" Type="http://schemas.openxmlformats.org/officeDocument/2006/relationships/image" Target="../media/image31.png"/><Relationship Id="rId9" Type="http://schemas.openxmlformats.org/officeDocument/2006/relationships/slide" Target="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2.png"/><Relationship Id="rId7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30.png"/><Relationship Id="rId7" Type="http://schemas.openxmlformats.org/officeDocument/2006/relationships/slide" Target="slide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slide" Target="slide19.xml"/><Relationship Id="rId4" Type="http://schemas.openxmlformats.org/officeDocument/2006/relationships/image" Target="../media/image31.png"/><Relationship Id="rId9" Type="http://schemas.openxmlformats.org/officeDocument/2006/relationships/slide" Target="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gif"/><Relationship Id="rId5" Type="http://schemas.openxmlformats.org/officeDocument/2006/relationships/slide" Target="slide18.xml"/><Relationship Id="rId10" Type="http://schemas.openxmlformats.org/officeDocument/2006/relationships/image" Target="../media/image11.png"/><Relationship Id="rId4" Type="http://schemas.openxmlformats.org/officeDocument/2006/relationships/slide" Target="slide9.xml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4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0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slide" Target="slide18.xml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accent1">
                <a:lumMod val="24000"/>
                <a:lumOff val="76000"/>
              </a:schemeClr>
            </a:gs>
            <a:gs pos="100000">
              <a:schemeClr val="bg2">
                <a:lumMod val="10000"/>
              </a:schemeClr>
            </a:gs>
          </a:gsLst>
          <a:path path="rect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555C57-1B09-75E5-0694-A0C265D7F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DEC2E36-4D5A-4179-BE9B-F74DB7678E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80" y="639541"/>
            <a:ext cx="9425233" cy="6218459"/>
          </a:xfrm>
          <a:prstGeom prst="rect">
            <a:avLst/>
          </a:prstGeom>
        </p:spPr>
      </p:pic>
      <p:pic>
        <p:nvPicPr>
          <p:cNvPr id="4" name="Picture 3" descr="A logo with a person running&#10;&#10;AI-generated content may be incorrect.">
            <a:extLst>
              <a:ext uri="{FF2B5EF4-FFF2-40B4-BE49-F238E27FC236}">
                <a16:creationId xmlns:a16="http://schemas.microsoft.com/office/drawing/2014/main" id="{7D43E501-390F-0B7F-4D52-9E887F0C02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0" b="17102"/>
          <a:stretch>
            <a:fillRect/>
          </a:stretch>
        </p:blipFill>
        <p:spPr>
          <a:xfrm>
            <a:off x="3758277" y="2174523"/>
            <a:ext cx="4675441" cy="2689961"/>
          </a:xfrm>
          <a:prstGeom prst="rect">
            <a:avLst/>
          </a:prstGeom>
        </p:spPr>
      </p:pic>
      <p:pic>
        <p:nvPicPr>
          <p:cNvPr id="12" name="Picture 11" descr="A gold trophy with a green and white text&#10;&#10;AI-generated content may be incorrect.">
            <a:extLst>
              <a:ext uri="{FF2B5EF4-FFF2-40B4-BE49-F238E27FC236}">
                <a16:creationId xmlns:a16="http://schemas.microsoft.com/office/drawing/2014/main" id="{DFA8B1AB-81CA-CDC1-FE86-F00F61C9D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10158" r="24762" b="17302"/>
          <a:stretch>
            <a:fillRect/>
          </a:stretch>
        </p:blipFill>
        <p:spPr>
          <a:xfrm>
            <a:off x="4731158" y="1710730"/>
            <a:ext cx="2729681" cy="385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86B06-AACC-6A26-D602-C4E71841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601D2922-9795-D955-8C6D-5FC0666CDEE7}"/>
              </a:ext>
            </a:extLst>
          </p:cNvPr>
          <p:cNvSpPr/>
          <p:nvPr/>
        </p:nvSpPr>
        <p:spPr>
          <a:xfrm>
            <a:off x="5073815" y="143287"/>
            <a:ext cx="618428" cy="5692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52DCE8-D5C1-01C2-1967-B3AD29F7F5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2270" y="810227"/>
            <a:ext cx="4669567" cy="5891513"/>
          </a:xfrm>
          <a:prstGeom prst="roundRect">
            <a:avLst>
              <a:gd name="adj" fmla="val 9043"/>
            </a:avLst>
          </a:prstGeom>
          <a:gradFill flip="none" rotWithShape="1">
            <a:gsLst>
              <a:gs pos="4000">
                <a:schemeClr val="bg2">
                  <a:lumMod val="25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4BAFD-D839-5BA3-B7A0-08C9639E5AA0}"/>
              </a:ext>
            </a:extLst>
          </p:cNvPr>
          <p:cNvSpPr txBox="1"/>
          <p:nvPr/>
        </p:nvSpPr>
        <p:spPr>
          <a:xfrm>
            <a:off x="342270" y="181720"/>
            <a:ext cx="4423790" cy="523220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lang="en-US" sz="2800" b="1" noProof="0" dirty="0">
                <a:gradFill flip="none" rotWithShape="1">
                  <a:gsLst>
                    <a:gs pos="0">
                      <a:schemeClr val="accent1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1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lumMod val="5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reflection blurRad="6350" stA="50000" endA="300" endPos="50000" dist="29997" dir="5400000" sy="-100000" algn="bl" rotWithShape="0"/>
                </a:effectLst>
              </a:rPr>
              <a:t>CHATS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0BD6C2-6632-5081-ED52-F8B91F60273A}"/>
              </a:ext>
            </a:extLst>
          </p:cNvPr>
          <p:cNvGrpSpPr/>
          <p:nvPr/>
        </p:nvGrpSpPr>
        <p:grpSpPr>
          <a:xfrm>
            <a:off x="4486728" y="975053"/>
            <a:ext cx="125209" cy="5564643"/>
            <a:chOff x="5451053" y="3508499"/>
            <a:chExt cx="125209" cy="556464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D633905-484D-8585-792D-98079FB787FA}"/>
                </a:ext>
              </a:extLst>
            </p:cNvPr>
            <p:cNvSpPr/>
            <p:nvPr/>
          </p:nvSpPr>
          <p:spPr>
            <a:xfrm rot="5400000" flipV="1">
              <a:off x="2732642" y="6267961"/>
              <a:ext cx="5564643" cy="45719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21D8C69-2551-0E1E-2E9D-C71B26CA8870}"/>
                </a:ext>
              </a:extLst>
            </p:cNvPr>
            <p:cNvSpPr/>
            <p:nvPr/>
          </p:nvSpPr>
          <p:spPr>
            <a:xfrm rot="5400000" flipV="1">
              <a:off x="5318333" y="3743728"/>
              <a:ext cx="390649" cy="125209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D99F1EB-1469-6E6D-6E8E-1E2254F798A1}"/>
              </a:ext>
            </a:extLst>
          </p:cNvPr>
          <p:cNvGrpSpPr/>
          <p:nvPr/>
        </p:nvGrpSpPr>
        <p:grpSpPr>
          <a:xfrm>
            <a:off x="5876041" y="111384"/>
            <a:ext cx="5973688" cy="663891"/>
            <a:chOff x="6400801" y="374212"/>
            <a:chExt cx="4532681" cy="6638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D2BB97-331B-22FB-584B-DE77573FEFEF}"/>
                </a:ext>
              </a:extLst>
            </p:cNvPr>
            <p:cNvSpPr>
              <a:spLocks/>
            </p:cNvSpPr>
            <p:nvPr/>
          </p:nvSpPr>
          <p:spPr>
            <a:xfrm>
              <a:off x="6400801" y="374212"/>
              <a:ext cx="4532681" cy="663891"/>
            </a:xfrm>
            <a:prstGeom prst="roundRect">
              <a:avLst>
                <a:gd name="adj" fmla="val 486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E2EB16E-BD3B-93C5-0434-C22B9BF0F878}"/>
                </a:ext>
              </a:extLst>
            </p:cNvPr>
            <p:cNvSpPr txBox="1"/>
            <p:nvPr/>
          </p:nvSpPr>
          <p:spPr>
            <a:xfrm>
              <a:off x="6547407" y="426758"/>
              <a:ext cx="1121567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PROFILE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814C78-4E46-1E55-E6E5-6250AAE25B3A}"/>
                </a:ext>
              </a:extLst>
            </p:cNvPr>
            <p:cNvSpPr txBox="1"/>
            <p:nvPr/>
          </p:nvSpPr>
          <p:spPr>
            <a:xfrm>
              <a:off x="7771861" y="426758"/>
              <a:ext cx="1478674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FULL GAMES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8C4FCF-DA34-0154-B55A-7E2D102A9B9C}"/>
              </a:ext>
            </a:extLst>
          </p:cNvPr>
          <p:cNvGrpSpPr/>
          <p:nvPr/>
        </p:nvGrpSpPr>
        <p:grpSpPr>
          <a:xfrm>
            <a:off x="612214" y="1107148"/>
            <a:ext cx="3595267" cy="2650226"/>
            <a:chOff x="756814" y="1149886"/>
            <a:chExt cx="3595267" cy="265022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8E833AF-20E8-B220-4C14-74EBECEBCAE9}"/>
                </a:ext>
              </a:extLst>
            </p:cNvPr>
            <p:cNvSpPr/>
            <p:nvPr/>
          </p:nvSpPr>
          <p:spPr>
            <a:xfrm>
              <a:off x="1507191" y="1149886"/>
              <a:ext cx="2001038" cy="483514"/>
            </a:xfrm>
            <a:prstGeom prst="roundRect">
              <a:avLst>
                <a:gd name="adj" fmla="val 40196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noProof="0" dirty="0">
                  <a:solidFill>
                    <a:schemeClr val="bg1">
                      <a:lumMod val="95000"/>
                    </a:schemeClr>
                  </a:solidFill>
                </a:rPr>
                <a:t>Jazmen2002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2D39AD-E181-7832-9166-2B2ECC98821D}"/>
                </a:ext>
              </a:extLst>
            </p:cNvPr>
            <p:cNvSpPr/>
            <p:nvPr/>
          </p:nvSpPr>
          <p:spPr>
            <a:xfrm>
              <a:off x="756814" y="1149886"/>
              <a:ext cx="553125" cy="48351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B6814EED-1E75-4332-CD04-681ADFA29781}"/>
                </a:ext>
              </a:extLst>
            </p:cNvPr>
            <p:cNvSpPr/>
            <p:nvPr/>
          </p:nvSpPr>
          <p:spPr>
            <a:xfrm>
              <a:off x="3705481" y="1149886"/>
              <a:ext cx="504184" cy="483514"/>
            </a:xfrm>
            <a:prstGeom prst="wedgeEllipseCallout">
              <a:avLst>
                <a:gd name="adj1" fmla="val -62156"/>
                <a:gd name="adj2" fmla="val 3377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9541E1-7871-AA58-0D44-731113495C54}"/>
                </a:ext>
              </a:extLst>
            </p:cNvPr>
            <p:cNvGrpSpPr/>
            <p:nvPr/>
          </p:nvGrpSpPr>
          <p:grpSpPr>
            <a:xfrm>
              <a:off x="756814" y="1884801"/>
              <a:ext cx="3452851" cy="483514"/>
              <a:chOff x="756814" y="1884801"/>
              <a:chExt cx="3452851" cy="48351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016BC1A-DB39-3B8E-F1AF-B9DEBC600249}"/>
                  </a:ext>
                </a:extLst>
              </p:cNvPr>
              <p:cNvSpPr/>
              <p:nvPr/>
            </p:nvSpPr>
            <p:spPr>
              <a:xfrm>
                <a:off x="1507191" y="1884801"/>
                <a:ext cx="2001038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 err="1">
                    <a:solidFill>
                      <a:schemeClr val="bg1">
                        <a:lumMod val="95000"/>
                      </a:schemeClr>
                    </a:solidFill>
                  </a:rPr>
                  <a:t>gaelkreisy</a:t>
                </a:r>
                <a:endParaRPr lang="en-US" sz="2000" b="1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F9DEB0A-97C8-CBA3-61A3-1BCF164EC36C}"/>
                  </a:ext>
                </a:extLst>
              </p:cNvPr>
              <p:cNvSpPr/>
              <p:nvPr/>
            </p:nvSpPr>
            <p:spPr>
              <a:xfrm>
                <a:off x="756814" y="1884801"/>
                <a:ext cx="553125" cy="48351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Speech Bubble: Oval 13">
                <a:extLst>
                  <a:ext uri="{FF2B5EF4-FFF2-40B4-BE49-F238E27FC236}">
                    <a16:creationId xmlns:a16="http://schemas.microsoft.com/office/drawing/2014/main" id="{AF723653-1937-5592-65B6-81BEE490D911}"/>
                  </a:ext>
                </a:extLst>
              </p:cNvPr>
              <p:cNvSpPr/>
              <p:nvPr/>
            </p:nvSpPr>
            <p:spPr>
              <a:xfrm>
                <a:off x="3705481" y="1884801"/>
                <a:ext cx="504184" cy="483514"/>
              </a:xfrm>
              <a:prstGeom prst="wedgeEllipseCallout">
                <a:avLst>
                  <a:gd name="adj1" fmla="val -62156"/>
                  <a:gd name="adj2" fmla="val 3377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bg2">
                        <a:lumMod val="1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1089C7-D86A-14E6-40DA-114B2AC02B1A}"/>
                </a:ext>
              </a:extLst>
            </p:cNvPr>
            <p:cNvGrpSpPr/>
            <p:nvPr/>
          </p:nvGrpSpPr>
          <p:grpSpPr>
            <a:xfrm>
              <a:off x="756814" y="2619716"/>
              <a:ext cx="3595267" cy="483514"/>
              <a:chOff x="732344" y="1884801"/>
              <a:chExt cx="3595267" cy="48351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3F1F189-645D-333D-A3B0-CBE055C5E861}"/>
                  </a:ext>
                </a:extLst>
              </p:cNvPr>
              <p:cNvSpPr/>
              <p:nvPr/>
            </p:nvSpPr>
            <p:spPr>
              <a:xfrm>
                <a:off x="732344" y="1884801"/>
                <a:ext cx="277588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bg1">
                        <a:lumMod val="95000"/>
                      </a:schemeClr>
                    </a:solidFill>
                  </a:rPr>
                  <a:t>♕TILINES♕</a:t>
                </a:r>
              </a:p>
            </p:txBody>
          </p:sp>
          <p:sp>
            <p:nvSpPr>
              <p:cNvPr id="22" name="Speech Bubble: Oval 21">
                <a:extLst>
                  <a:ext uri="{FF2B5EF4-FFF2-40B4-BE49-F238E27FC236}">
                    <a16:creationId xmlns:a16="http://schemas.microsoft.com/office/drawing/2014/main" id="{96C19AAA-C7DE-2FA8-4A86-1B23BE537D4E}"/>
                  </a:ext>
                </a:extLst>
              </p:cNvPr>
              <p:cNvSpPr/>
              <p:nvPr/>
            </p:nvSpPr>
            <p:spPr>
              <a:xfrm>
                <a:off x="3705481" y="1884801"/>
                <a:ext cx="622130" cy="483514"/>
              </a:xfrm>
              <a:prstGeom prst="wedgeEllipseCallout">
                <a:avLst>
                  <a:gd name="adj1" fmla="val -62156"/>
                  <a:gd name="adj2" fmla="val 3377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bg2">
                        <a:lumMod val="1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4BA5F9-45B3-20A5-2422-801875FC38E1}"/>
                </a:ext>
              </a:extLst>
            </p:cNvPr>
            <p:cNvGrpSpPr/>
            <p:nvPr/>
          </p:nvGrpSpPr>
          <p:grpSpPr>
            <a:xfrm>
              <a:off x="756814" y="3316598"/>
              <a:ext cx="3452851" cy="483514"/>
              <a:chOff x="756814" y="1884801"/>
              <a:chExt cx="3452851" cy="483514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B7BB889-58FF-44DC-8EB1-C3E40982EBDE}"/>
                  </a:ext>
                </a:extLst>
              </p:cNvPr>
              <p:cNvSpPr/>
              <p:nvPr/>
            </p:nvSpPr>
            <p:spPr>
              <a:xfrm>
                <a:off x="756814" y="1884801"/>
                <a:ext cx="275141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bg1">
                        <a:lumMod val="95000"/>
                      </a:schemeClr>
                    </a:solidFill>
                  </a:rPr>
                  <a:t>LMEADOS</a:t>
                </a:r>
              </a:p>
            </p:txBody>
          </p:sp>
          <p:sp>
            <p:nvSpPr>
              <p:cNvPr id="27" name="Speech Bubble: Oval 26">
                <a:extLst>
                  <a:ext uri="{FF2B5EF4-FFF2-40B4-BE49-F238E27FC236}">
                    <a16:creationId xmlns:a16="http://schemas.microsoft.com/office/drawing/2014/main" id="{E9BDFB83-DF1B-854C-2F94-DB6803789BD0}"/>
                  </a:ext>
                </a:extLst>
              </p:cNvPr>
              <p:cNvSpPr/>
              <p:nvPr/>
            </p:nvSpPr>
            <p:spPr>
              <a:xfrm>
                <a:off x="3705481" y="1884801"/>
                <a:ext cx="504184" cy="483514"/>
              </a:xfrm>
              <a:prstGeom prst="wedgeEllipseCallout">
                <a:avLst>
                  <a:gd name="adj1" fmla="val -62156"/>
                  <a:gd name="adj2" fmla="val 3377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bg2">
                        <a:lumMod val="10000"/>
                      </a:schemeClr>
                    </a:solidFill>
                  </a:rPr>
                  <a:t>2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956EB6-0FAF-77A4-BA40-1793DA4A3831}"/>
              </a:ext>
            </a:extLst>
          </p:cNvPr>
          <p:cNvSpPr txBox="1"/>
          <p:nvPr/>
        </p:nvSpPr>
        <p:spPr>
          <a:xfrm>
            <a:off x="9767345" y="154325"/>
            <a:ext cx="1948767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FRIENDS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9209DD5-C039-40B0-559C-9A0974EEED58}"/>
              </a:ext>
            </a:extLst>
          </p:cNvPr>
          <p:cNvSpPr/>
          <p:nvPr/>
        </p:nvSpPr>
        <p:spPr>
          <a:xfrm>
            <a:off x="1008012" y="1427140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24482D4-9498-B8AC-3745-C5228F73912A}"/>
              </a:ext>
            </a:extLst>
          </p:cNvPr>
          <p:cNvSpPr/>
          <p:nvPr/>
        </p:nvSpPr>
        <p:spPr>
          <a:xfrm>
            <a:off x="1008012" y="2147935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86E0609-9A1F-FF26-4D5E-C01B08E0FB02}"/>
              </a:ext>
            </a:extLst>
          </p:cNvPr>
          <p:cNvGrpSpPr/>
          <p:nvPr/>
        </p:nvGrpSpPr>
        <p:grpSpPr>
          <a:xfrm>
            <a:off x="2823632" y="1604782"/>
            <a:ext cx="4548700" cy="5648338"/>
            <a:chOff x="2823632" y="1604782"/>
            <a:chExt cx="4548700" cy="564833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695052C-CD86-010F-838E-97BFEF22B708}"/>
                </a:ext>
              </a:extLst>
            </p:cNvPr>
            <p:cNvGrpSpPr/>
            <p:nvPr/>
          </p:nvGrpSpPr>
          <p:grpSpPr>
            <a:xfrm>
              <a:off x="2823632" y="1604782"/>
              <a:ext cx="4548700" cy="5648338"/>
              <a:chOff x="7532818" y="1604782"/>
              <a:chExt cx="4548700" cy="5648338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82442AC-9125-BB36-9946-8DC2D3A565A3}"/>
                  </a:ext>
                </a:extLst>
              </p:cNvPr>
              <p:cNvGrpSpPr/>
              <p:nvPr/>
            </p:nvGrpSpPr>
            <p:grpSpPr>
              <a:xfrm>
                <a:off x="7532818" y="1604782"/>
                <a:ext cx="4548700" cy="5648338"/>
                <a:chOff x="6588535" y="1590662"/>
                <a:chExt cx="4548700" cy="5648338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B89EB321-977B-FE81-5C3D-681A24EFAB7E}"/>
                    </a:ext>
                  </a:extLst>
                </p:cNvPr>
                <p:cNvGrpSpPr/>
                <p:nvPr/>
              </p:nvGrpSpPr>
              <p:grpSpPr>
                <a:xfrm>
                  <a:off x="6588535" y="1590662"/>
                  <a:ext cx="4548700" cy="5648338"/>
                  <a:chOff x="5433501" y="1590662"/>
                  <a:chExt cx="4548700" cy="5648338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2761C52C-E4C9-E93B-13F0-14F0B217B3D9}"/>
                      </a:ext>
                    </a:extLst>
                  </p:cNvPr>
                  <p:cNvGrpSpPr/>
                  <p:nvPr/>
                </p:nvGrpSpPr>
                <p:grpSpPr>
                  <a:xfrm>
                    <a:off x="5433501" y="1590662"/>
                    <a:ext cx="4548700" cy="5648338"/>
                    <a:chOff x="5433500" y="1590662"/>
                    <a:chExt cx="6574421" cy="5267338"/>
                  </a:xfrm>
                </p:grpSpPr>
                <p:sp>
                  <p:nvSpPr>
                    <p:cNvPr id="131" name="Rectangle: Rounded Corners 130">
                      <a:extLst>
                        <a:ext uri="{FF2B5EF4-FFF2-40B4-BE49-F238E27FC236}">
                          <a16:creationId xmlns:a16="http://schemas.microsoft.com/office/drawing/2014/main" id="{D8658E45-5FEE-D9FC-B7CB-15DE31621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3500" y="1590662"/>
                      <a:ext cx="6574420" cy="5267338"/>
                    </a:xfrm>
                    <a:prstGeom prst="roundRect">
                      <a:avLst>
                        <a:gd name="adj" fmla="val 8742"/>
                      </a:avLst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  <a:effectLst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 dirty="0"/>
                    </a:p>
                  </p:txBody>
                </p:sp>
                <p:sp>
                  <p:nvSpPr>
                    <p:cNvPr id="132" name="Rectangle: Rounded Corners 131">
                      <a:extLst>
                        <a:ext uri="{FF2B5EF4-FFF2-40B4-BE49-F238E27FC236}">
                          <a16:creationId xmlns:a16="http://schemas.microsoft.com/office/drawing/2014/main" id="{D8B4CC51-9AB2-0D88-23F1-ED34FF35E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3501" y="1590662"/>
                      <a:ext cx="6574420" cy="73491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2">
                        <a:lumMod val="10000"/>
                      </a:schemeClr>
                    </a:solidFill>
                    <a:ln>
                      <a:noFill/>
                    </a:ln>
                    <a:effectLst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r>
                        <a:rPr lang="en-US" sz="2800" b="1" noProof="0" dirty="0"/>
                        <a:t>Jazmen2002</a:t>
                      </a:r>
                    </a:p>
                  </p:txBody>
                </p:sp>
              </p:grp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9C1E876B-60C5-9C25-BDBF-6975BD49CA9F}"/>
                      </a:ext>
                    </a:extLst>
                  </p:cNvPr>
                  <p:cNvSpPr/>
                  <p:nvPr/>
                </p:nvSpPr>
                <p:spPr>
                  <a:xfrm>
                    <a:off x="5630265" y="2623387"/>
                    <a:ext cx="676736" cy="624449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noProof="0" dirty="0"/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43ED21DA-6170-3145-DE48-172A01F146D8}"/>
                      </a:ext>
                    </a:extLst>
                  </p:cNvPr>
                  <p:cNvSpPr txBox="1"/>
                  <p:nvPr/>
                </p:nvSpPr>
                <p:spPr>
                  <a:xfrm>
                    <a:off x="6469224" y="2701906"/>
                    <a:ext cx="2728122" cy="408623"/>
                  </a:xfrm>
                  <a:prstGeom prst="wedgeRoundRectCallout">
                    <a:avLst>
                      <a:gd name="adj1" fmla="val -55362"/>
                      <a:gd name="adj2" fmla="val -9428"/>
                      <a:gd name="adj3" fmla="val 16667"/>
                    </a:avLst>
                  </a:prstGeom>
                  <a:noFill/>
                  <a:ln>
                    <a:solidFill>
                      <a:schemeClr val="bg2">
                        <a:lumMod val="10000"/>
                      </a:schemeClr>
                    </a:solidFill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noProof="0" dirty="0"/>
                      <a:t>LAAA TAAAAN</a:t>
                    </a:r>
                  </a:p>
                </p:txBody>
              </p:sp>
              <p:sp>
                <p:nvSpPr>
                  <p:cNvPr id="128" name="Rectangle: Rounded Corners 127">
                    <a:extLst>
                      <a:ext uri="{FF2B5EF4-FFF2-40B4-BE49-F238E27FC236}">
                        <a16:creationId xmlns:a16="http://schemas.microsoft.com/office/drawing/2014/main" id="{BA5F0BB5-D1B1-D2C8-CDC7-3BBF576C4E0A}"/>
                      </a:ext>
                    </a:extLst>
                  </p:cNvPr>
                  <p:cNvSpPr/>
                  <p:nvPr/>
                </p:nvSpPr>
                <p:spPr>
                  <a:xfrm>
                    <a:off x="5715000" y="6131073"/>
                    <a:ext cx="4052345" cy="408623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noProof="0" dirty="0" err="1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Llevo</a:t>
                    </a:r>
                    <a:r>
                      <a:rPr lang="en-US" noProof="0" dirty="0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 2 horas </a:t>
                    </a:r>
                    <a:r>
                      <a:rPr lang="en-US" noProof="0" dirty="0" err="1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acá</a:t>
                    </a:r>
                    <a:r>
                      <a:rPr lang="en-US" noProof="0" dirty="0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 </a:t>
                    </a:r>
                    <a:r>
                      <a:rPr lang="en-US" noProof="0" dirty="0" err="1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holaaa</a:t>
                    </a:r>
                    <a:endParaRPr lang="en-US" noProof="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  <p:pic>
                <p:nvPicPr>
                  <p:cNvPr id="129" name="Picture 128">
                    <a:extLst>
                      <a:ext uri="{FF2B5EF4-FFF2-40B4-BE49-F238E27FC236}">
                        <a16:creationId xmlns:a16="http://schemas.microsoft.com/office/drawing/2014/main" id="{59EEFF95-2282-7954-E6DF-D2198E4E7D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</a:blip>
                  <a:stretch>
                    <a:fillRect/>
                  </a:stretch>
                </p:blipFill>
                <p:spPr>
                  <a:xfrm>
                    <a:off x="9259964" y="1755672"/>
                    <a:ext cx="458051" cy="458051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>
                    <a:extLst>
                      <a:ext uri="{FF2B5EF4-FFF2-40B4-BE49-F238E27FC236}">
                        <a16:creationId xmlns:a16="http://schemas.microsoft.com/office/drawing/2014/main" id="{4B96CB15-B9A5-4E56-F440-00AD4D93D4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 rot="20584685" flipH="1">
                    <a:off x="8757754" y="1795297"/>
                    <a:ext cx="360462" cy="372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7103AC0C-AC0F-3CD4-3172-D8492966D0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04845" y="6196206"/>
                  <a:ext cx="278356" cy="278356"/>
                </a:xfrm>
                <a:prstGeom prst="rect">
                  <a:avLst/>
                </a:prstGeom>
              </p:spPr>
            </p:pic>
          </p:grp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FCEE626F-35B6-35F6-6BBB-F65A8B7DF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85648" y="6212307"/>
                <a:ext cx="278357" cy="278357"/>
              </a:xfrm>
              <a:prstGeom prst="rect">
                <a:avLst/>
              </a:prstGeom>
            </p:spPr>
          </p:pic>
        </p:grp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5E96BC7-74F3-EBA6-4C45-9AA9E3B4CAA9}"/>
                </a:ext>
              </a:extLst>
            </p:cNvPr>
            <p:cNvSpPr/>
            <p:nvPr/>
          </p:nvSpPr>
          <p:spPr>
            <a:xfrm>
              <a:off x="3020396" y="3461974"/>
              <a:ext cx="676736" cy="62444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96D88AC-7B03-F155-EF5C-103584DA8C14}"/>
                </a:ext>
              </a:extLst>
            </p:cNvPr>
            <p:cNvSpPr txBox="1"/>
            <p:nvPr/>
          </p:nvSpPr>
          <p:spPr>
            <a:xfrm>
              <a:off x="3859355" y="3540493"/>
              <a:ext cx="2728122" cy="408623"/>
            </a:xfrm>
            <a:prstGeom prst="wedgeRoundRectCallout">
              <a:avLst>
                <a:gd name="adj1" fmla="val -55362"/>
                <a:gd name="adj2" fmla="val -9428"/>
                <a:gd name="adj3" fmla="val 16667"/>
              </a:avLst>
            </a:pr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noProof="0" dirty="0"/>
                <a:t>Hola </a:t>
              </a:r>
              <a:r>
                <a:rPr lang="en-US" noProof="0" dirty="0" err="1"/>
                <a:t>profe</a:t>
              </a:r>
              <a:r>
                <a:rPr lang="en-US" noProof="0" dirty="0"/>
                <a:t>!!</a:t>
              </a:r>
            </a:p>
          </p:txBody>
        </p:sp>
      </p:grpSp>
      <p:sp>
        <p:nvSpPr>
          <p:cNvPr id="136" name="Oval 135">
            <a:extLst>
              <a:ext uri="{FF2B5EF4-FFF2-40B4-BE49-F238E27FC236}">
                <a16:creationId xmlns:a16="http://schemas.microsoft.com/office/drawing/2014/main" id="{8BDB5ABB-E8D4-4EDC-35DB-53891BAF3B78}"/>
              </a:ext>
            </a:extLst>
          </p:cNvPr>
          <p:cNvSpPr/>
          <p:nvPr/>
        </p:nvSpPr>
        <p:spPr>
          <a:xfrm>
            <a:off x="3502702" y="3089158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4AAAB70-FE27-107D-C78A-732B9B824611}"/>
              </a:ext>
            </a:extLst>
          </p:cNvPr>
          <p:cNvSpPr/>
          <p:nvPr/>
        </p:nvSpPr>
        <p:spPr>
          <a:xfrm>
            <a:off x="3491604" y="3944803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59F0235-CED4-C5E5-C648-DFEF057CFF70}"/>
              </a:ext>
            </a:extLst>
          </p:cNvPr>
          <p:cNvGrpSpPr/>
          <p:nvPr/>
        </p:nvGrpSpPr>
        <p:grpSpPr>
          <a:xfrm>
            <a:off x="7532818" y="1604782"/>
            <a:ext cx="4548700" cy="5648338"/>
            <a:chOff x="7532818" y="1604782"/>
            <a:chExt cx="4548700" cy="5648338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236B47A-1997-C2C6-1107-716FCF4C5BD1}"/>
                </a:ext>
              </a:extLst>
            </p:cNvPr>
            <p:cNvGrpSpPr/>
            <p:nvPr/>
          </p:nvGrpSpPr>
          <p:grpSpPr>
            <a:xfrm>
              <a:off x="7532818" y="1604782"/>
              <a:ext cx="4548700" cy="5648338"/>
              <a:chOff x="7532818" y="1604782"/>
              <a:chExt cx="4548700" cy="5648338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E3D7DD5B-4593-6B81-923C-55D76D54C382}"/>
                  </a:ext>
                </a:extLst>
              </p:cNvPr>
              <p:cNvGrpSpPr/>
              <p:nvPr/>
            </p:nvGrpSpPr>
            <p:grpSpPr>
              <a:xfrm>
                <a:off x="7532818" y="1604782"/>
                <a:ext cx="4548700" cy="5648338"/>
                <a:chOff x="7532818" y="1604782"/>
                <a:chExt cx="4548700" cy="5648338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919A604A-5049-C7D0-4A2C-4FCC807F109C}"/>
                    </a:ext>
                  </a:extLst>
                </p:cNvPr>
                <p:cNvGrpSpPr/>
                <p:nvPr/>
              </p:nvGrpSpPr>
              <p:grpSpPr>
                <a:xfrm>
                  <a:off x="7532818" y="1604782"/>
                  <a:ext cx="4548700" cy="5648338"/>
                  <a:chOff x="7532818" y="1604782"/>
                  <a:chExt cx="4548700" cy="5648338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93485001-18A2-6CBC-954E-AAF186641DB6}"/>
                      </a:ext>
                    </a:extLst>
                  </p:cNvPr>
                  <p:cNvGrpSpPr/>
                  <p:nvPr/>
                </p:nvGrpSpPr>
                <p:grpSpPr>
                  <a:xfrm>
                    <a:off x="7532818" y="1604782"/>
                    <a:ext cx="4548700" cy="5648338"/>
                    <a:chOff x="7532818" y="1604782"/>
                    <a:chExt cx="4548700" cy="5648338"/>
                  </a:xfrm>
                </p:grpSpPr>
                <p:grpSp>
                  <p:nvGrpSpPr>
                    <p:cNvPr id="99" name="Group 98">
                      <a:extLst>
                        <a:ext uri="{FF2B5EF4-FFF2-40B4-BE49-F238E27FC236}">
                          <a16:creationId xmlns:a16="http://schemas.microsoft.com/office/drawing/2014/main" id="{120718E2-CA3D-E2C6-BD82-49D21B82F6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2818" y="1604782"/>
                      <a:ext cx="4548700" cy="5648338"/>
                      <a:chOff x="6588535" y="1590662"/>
                      <a:chExt cx="4548700" cy="5648338"/>
                    </a:xfrm>
                  </p:grpSpPr>
                  <p:grpSp>
                    <p:nvGrpSpPr>
                      <p:cNvPr id="96" name="Group 95">
                        <a:extLst>
                          <a:ext uri="{FF2B5EF4-FFF2-40B4-BE49-F238E27FC236}">
                            <a16:creationId xmlns:a16="http://schemas.microsoft.com/office/drawing/2014/main" id="{4EEF86B4-E8C7-6749-AD38-DF8E82FFA2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8535" y="1590662"/>
                        <a:ext cx="4548700" cy="5648338"/>
                        <a:chOff x="6588535" y="1590662"/>
                        <a:chExt cx="4548700" cy="5648338"/>
                      </a:xfrm>
                    </p:grpSpPr>
                    <p:grpSp>
                      <p:nvGrpSpPr>
                        <p:cNvPr id="92" name="Group 91">
                          <a:extLst>
                            <a:ext uri="{FF2B5EF4-FFF2-40B4-BE49-F238E27FC236}">
                              <a16:creationId xmlns:a16="http://schemas.microsoft.com/office/drawing/2014/main" id="{4F78CAC0-59BB-7DEF-2E91-FE437294E45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88535" y="1590662"/>
                          <a:ext cx="4548700" cy="5648338"/>
                          <a:chOff x="5433501" y="1590662"/>
                          <a:chExt cx="4548700" cy="5648338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FD1EBEF1-03C8-F1B7-2877-F9117CEAD21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33501" y="1590662"/>
                            <a:ext cx="4548700" cy="5648338"/>
                            <a:chOff x="5433500" y="1590662"/>
                            <a:chExt cx="6574421" cy="5267338"/>
                          </a:xfrm>
                        </p:grpSpPr>
                        <p:sp>
                          <p:nvSpPr>
                            <p:cNvPr id="31" name="Rectangle: Rounded Corners 30">
                              <a:extLst>
                                <a:ext uri="{FF2B5EF4-FFF2-40B4-BE49-F238E27FC236}">
                                  <a16:creationId xmlns:a16="http://schemas.microsoft.com/office/drawing/2014/main" id="{147EFA4D-64BC-907D-2328-69A765B71B2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3500" y="1590662"/>
                              <a:ext cx="6574420" cy="5267338"/>
                            </a:xfrm>
                            <a:prstGeom prst="roundRect">
                              <a:avLst>
                                <a:gd name="adj" fmla="val 8742"/>
                              </a:avLst>
                            </a:prstGeom>
                            <a:solidFill>
                              <a:schemeClr val="bg1">
                                <a:lumMod val="95000"/>
                              </a:schemeClr>
                            </a:solidFill>
                            <a:ln>
                              <a:noFill/>
                            </a:ln>
                            <a:effectLst>
                              <a:outerShdw blurRad="50800" dist="38100" dir="16200000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noProof="0" dirty="0"/>
                            </a:p>
                          </p:txBody>
                        </p:sp>
                        <p:sp>
                          <p:nvSpPr>
                            <p:cNvPr id="32" name="Rectangle: Rounded Corners 31">
                              <a:extLst>
                                <a:ext uri="{FF2B5EF4-FFF2-40B4-BE49-F238E27FC236}">
                                  <a16:creationId xmlns:a16="http://schemas.microsoft.com/office/drawing/2014/main" id="{80279B5B-9CCF-BA52-B64F-D28C0BD5E0D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3501" y="1590662"/>
                              <a:ext cx="6574420" cy="734915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solidFill>
                              <a:schemeClr val="bg2">
                                <a:lumMod val="10000"/>
                              </a:schemeClr>
                            </a:solidFill>
                            <a:ln>
                              <a:noFill/>
                            </a:ln>
                            <a:effectLst>
                              <a:outerShdw blurRad="50800" dist="38100" dir="16200000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just"/>
                              <a:r>
                                <a:rPr lang="en-US" sz="2800" b="1" noProof="0" dirty="0"/>
                                <a:t>LMEADOS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61" name="Oval 60">
                            <a:extLst>
                              <a:ext uri="{FF2B5EF4-FFF2-40B4-BE49-F238E27FC236}">
                                <a16:creationId xmlns:a16="http://schemas.microsoft.com/office/drawing/2014/main" id="{CA7BDF77-6D8A-A52C-DDA6-7F443CC83CC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630265" y="3908174"/>
                            <a:ext cx="676736" cy="624449"/>
                          </a:xfrm>
                          <a:prstGeom prst="ellipse">
                            <a:avLst/>
                          </a:prstGeom>
                          <a:blipFill>
                            <a:blip r:embed="rId3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noProof="0" dirty="0"/>
                          </a:p>
                        </p:txBody>
                      </p:sp>
                      <p:sp>
                        <p:nvSpPr>
                          <p:cNvPr id="76" name="TextBox 75">
                            <a:extLst>
                              <a:ext uri="{FF2B5EF4-FFF2-40B4-BE49-F238E27FC236}">
                                <a16:creationId xmlns:a16="http://schemas.microsoft.com/office/drawing/2014/main" id="{6F7F9931-1B9B-7D03-F1C4-64B87DB5B16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469224" y="3986693"/>
                            <a:ext cx="2728122" cy="408623"/>
                          </a:xfrm>
                          <a:prstGeom prst="wedgeRoundRectCallout">
                            <a:avLst>
                              <a:gd name="adj1" fmla="val -55362"/>
                              <a:gd name="adj2" fmla="val -9428"/>
                              <a:gd name="adj3" fmla="val 16667"/>
                            </a:avLst>
                          </a:prstGeom>
                          <a:noFill/>
                          <a:ln>
                            <a:solidFill>
                              <a:schemeClr val="bg2">
                                <a:lumMod val="10000"/>
                              </a:schemeClr>
                            </a:solidFill>
                          </a:ln>
                          <a:effectLst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noProof="0" dirty="0"/>
                              <a:t>Ni pa’ la </a:t>
                            </a:r>
                            <a:r>
                              <a:rPr lang="en-US" noProof="0" dirty="0" err="1"/>
                              <a:t>muela</a:t>
                            </a:r>
                            <a:r>
                              <a:rPr lang="en-US" noProof="0" dirty="0"/>
                              <a:t> chaparro</a:t>
                            </a:r>
                          </a:p>
                        </p:txBody>
                      </p:sp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1B20F3E1-634C-B643-CF6C-132CD99B84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630265" y="4795833"/>
                            <a:ext cx="676736" cy="624448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noProof="0" dirty="0"/>
                          </a:p>
                        </p:txBody>
                      </p:sp>
                      <p:sp>
                        <p:nvSpPr>
                          <p:cNvPr id="82" name="TextBox 81">
                            <a:extLst>
                              <a:ext uri="{FF2B5EF4-FFF2-40B4-BE49-F238E27FC236}">
                                <a16:creationId xmlns:a16="http://schemas.microsoft.com/office/drawing/2014/main" id="{2BCB73D0-7832-3586-8473-D6C59098F88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03766" y="4912180"/>
                            <a:ext cx="2402633" cy="408623"/>
                          </a:xfrm>
                          <a:prstGeom prst="wedgeRoundRectCallout">
                            <a:avLst>
                              <a:gd name="adj1" fmla="val -55362"/>
                              <a:gd name="adj2" fmla="val -9428"/>
                              <a:gd name="adj3" fmla="val 16667"/>
                            </a:avLst>
                          </a:prstGeom>
                          <a:noFill/>
                          <a:ln>
                            <a:solidFill>
                              <a:schemeClr val="bg2">
                                <a:lumMod val="10000"/>
                              </a:schemeClr>
                            </a:solidFill>
                          </a:ln>
                          <a:effectLst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noProof="0" dirty="0"/>
                              <a:t>Una </a:t>
                            </a:r>
                            <a:r>
                              <a:rPr lang="en-US" noProof="0" dirty="0" err="1"/>
                              <a:t>raya</a:t>
                            </a:r>
                            <a:r>
                              <a:rPr lang="en-US" noProof="0" dirty="0"/>
                              <a:t> </a:t>
                            </a:r>
                            <a:r>
                              <a:rPr lang="en-US" noProof="0" dirty="0" err="1"/>
                              <a:t>más</a:t>
                            </a:r>
                            <a:r>
                              <a:rPr lang="en-US" noProof="0" dirty="0"/>
                              <a:t> al </a:t>
                            </a:r>
                            <a:r>
                              <a:rPr lang="en-US" noProof="0" dirty="0" err="1"/>
                              <a:t>tigre</a:t>
                            </a:r>
                            <a:endParaRPr lang="en-US" noProof="0" dirty="0"/>
                          </a:p>
                        </p:txBody>
                      </p:sp>
                      <p:sp>
                        <p:nvSpPr>
                          <p:cNvPr id="85" name="Rectangle: Rounded Corners 84">
                            <a:extLst>
                              <a:ext uri="{FF2B5EF4-FFF2-40B4-BE49-F238E27FC236}">
                                <a16:creationId xmlns:a16="http://schemas.microsoft.com/office/drawing/2014/main" id="{A115729D-3177-72A0-3BF9-592080B5A1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15000" y="6131073"/>
                            <a:ext cx="4052345" cy="408623"/>
                          </a:xfrm>
                          <a:prstGeom prst="roundRect">
                            <a:avLst/>
                          </a:prstGeom>
                          <a:solidFill>
                            <a:schemeClr val="bg1">
                              <a:lumMod val="95000"/>
                            </a:schemeClr>
                          </a:solidFill>
                          <a:ln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r>
                              <a:rPr lang="en-US" noProof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a:t>No </a:t>
                            </a:r>
                            <a:r>
                              <a:rPr lang="en-US" noProof="0" dirty="0" err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a:t>los</a:t>
                            </a:r>
                            <a:r>
                              <a:rPr lang="en-US" noProof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a:t> </a:t>
                            </a:r>
                            <a:r>
                              <a:rPr lang="en-US" noProof="0" dirty="0" err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a:t>conozco</a:t>
                            </a:r>
                            <a:endParaRPr lang="en-US" noProof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91" name="Picture 90">
                            <a:extLst>
                              <a:ext uri="{FF2B5EF4-FFF2-40B4-BE49-F238E27FC236}">
                                <a16:creationId xmlns:a16="http://schemas.microsoft.com/office/drawing/2014/main" id="{87793E20-214C-76EC-871D-D433CAB1B7A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</a:blip>
                          <a:stretch>
                            <a:fillRect/>
                          </a:stretch>
                        </p:blipFill>
                        <p:spPr>
                          <a:xfrm rot="20584685" flipH="1">
                            <a:off x="9382787" y="1795297"/>
                            <a:ext cx="360462" cy="37293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87" name="Picture 86">
                          <a:extLst>
                            <a:ext uri="{FF2B5EF4-FFF2-40B4-BE49-F238E27FC236}">
                              <a16:creationId xmlns:a16="http://schemas.microsoft.com/office/drawing/2014/main" id="{F5F73680-0342-798E-FFF9-D17AE317A01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504845" y="6196206"/>
                          <a:ext cx="278356" cy="278356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95" name="Picture 94">
                        <a:extLst>
                          <a:ext uri="{FF2B5EF4-FFF2-40B4-BE49-F238E27FC236}">
                            <a16:creationId xmlns:a16="http://schemas.microsoft.com/office/drawing/2014/main" id="{ACB48F6F-8440-F82B-CFDA-EF41D6CCDB5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</a:blip>
                      <a:stretch>
                        <a:fillRect/>
                      </a:stretch>
                    </p:blipFill>
                    <p:spPr>
                      <a:xfrm>
                        <a:off x="8484620" y="1874721"/>
                        <a:ext cx="230843" cy="230843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8" name="Picture 97">
                      <a:extLst>
                        <a:ext uri="{FF2B5EF4-FFF2-40B4-BE49-F238E27FC236}">
                          <a16:creationId xmlns:a16="http://schemas.microsoft.com/office/drawing/2014/main" id="{25E07688-4690-45C1-6CD1-60DCE19988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0985648" y="6212307"/>
                      <a:ext cx="278357" cy="27835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770715F-1B1F-D938-AD51-940A570E6F10}"/>
                      </a:ext>
                    </a:extLst>
                  </p:cNvPr>
                  <p:cNvSpPr/>
                  <p:nvPr/>
                </p:nvSpPr>
                <p:spPr>
                  <a:xfrm>
                    <a:off x="8214076" y="4381005"/>
                    <a:ext cx="194430" cy="177642"/>
                  </a:xfrm>
                  <a:prstGeom prst="ellipse">
                    <a:avLst/>
                  </a:prstGeom>
                  <a:solidFill>
                    <a:srgbClr val="2664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noProof="0" dirty="0"/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F568776F-4A58-230B-9193-E91B0BDEB95D}"/>
                      </a:ext>
                    </a:extLst>
                  </p:cNvPr>
                  <p:cNvSpPr/>
                  <p:nvPr/>
                </p:nvSpPr>
                <p:spPr>
                  <a:xfrm>
                    <a:off x="8215467" y="5276333"/>
                    <a:ext cx="194430" cy="177642"/>
                  </a:xfrm>
                  <a:prstGeom prst="ellipse">
                    <a:avLst/>
                  </a:prstGeom>
                  <a:solidFill>
                    <a:srgbClr val="2664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noProof="0" dirty="0"/>
                  </a:p>
                </p:txBody>
              </p:sp>
            </p:grp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5BB7E5C1-D866-DCB2-1205-B17F95EBBC32}"/>
                    </a:ext>
                  </a:extLst>
                </p:cNvPr>
                <p:cNvSpPr/>
                <p:nvPr/>
              </p:nvSpPr>
              <p:spPr>
                <a:xfrm>
                  <a:off x="7707206" y="2519549"/>
                  <a:ext cx="4159456" cy="115066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43E2F95-9C1A-9577-3D47-F98CCF55E737}"/>
                    </a:ext>
                  </a:extLst>
                </p:cNvPr>
                <p:cNvSpPr txBox="1"/>
                <p:nvPr/>
              </p:nvSpPr>
              <p:spPr>
                <a:xfrm>
                  <a:off x="7704894" y="2562286"/>
                  <a:ext cx="1466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419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CHECKLIST</a:t>
                  </a:r>
                </a:p>
              </p:txBody>
            </p:sp>
            <p:sp>
              <p:nvSpPr>
                <p:cNvPr id="144" name="Action Button: Blank 143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843B1CD-F43B-FCE7-3E4A-F3E5ABFDC656}"/>
                    </a:ext>
                  </a:extLst>
                </p:cNvPr>
                <p:cNvSpPr/>
                <p:nvPr/>
              </p:nvSpPr>
              <p:spPr>
                <a:xfrm>
                  <a:off x="7773458" y="2915701"/>
                  <a:ext cx="282968" cy="278398"/>
                </a:xfrm>
                <a:prstGeom prst="actionButtonBlank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45" name="Action Button: Blank 144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5B071DDA-CF25-716C-12DD-1CC37F419090}"/>
                    </a:ext>
                  </a:extLst>
                </p:cNvPr>
                <p:cNvSpPr/>
                <p:nvPr/>
              </p:nvSpPr>
              <p:spPr>
                <a:xfrm>
                  <a:off x="7773458" y="3298287"/>
                  <a:ext cx="282968" cy="278398"/>
                </a:xfrm>
                <a:prstGeom prst="actionButtonBlank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A50E21CE-2073-E7A2-8EEE-295ECBCCE602}"/>
                    </a:ext>
                  </a:extLst>
                </p:cNvPr>
                <p:cNvSpPr txBox="1"/>
                <p:nvPr/>
              </p:nvSpPr>
              <p:spPr>
                <a:xfrm>
                  <a:off x="8040385" y="2864691"/>
                  <a:ext cx="1466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419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Avanzar POI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285E4496-0A0A-0EC3-26E1-DD76BE1F86DE}"/>
                    </a:ext>
                  </a:extLst>
                </p:cNvPr>
                <p:cNvSpPr txBox="1"/>
                <p:nvPr/>
              </p:nvSpPr>
              <p:spPr>
                <a:xfrm>
                  <a:off x="8040385" y="3236691"/>
                  <a:ext cx="1466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419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OV Modelos</a:t>
                  </a:r>
                </a:p>
              </p:txBody>
            </p:sp>
          </p:grpSp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0EF53936-614E-D602-B004-C3095E398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80511" y="6195865"/>
                <a:ext cx="312576" cy="307278"/>
              </a:xfrm>
              <a:prstGeom prst="rect">
                <a:avLst/>
              </a:prstGeom>
            </p:spPr>
          </p:pic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DDD7B00-51D2-1ACD-941C-404C37A3D491}"/>
                  </a:ext>
                </a:extLst>
              </p:cNvPr>
              <p:cNvSpPr txBox="1"/>
              <p:nvPr/>
            </p:nvSpPr>
            <p:spPr>
              <a:xfrm>
                <a:off x="7751627" y="2890028"/>
                <a:ext cx="3710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419" dirty="0">
                    <a:solidFill>
                      <a:schemeClr val="accent1">
                        <a:lumMod val="50000"/>
                      </a:schemeClr>
                    </a:solidFill>
                  </a:rPr>
                  <a:t>✔</a:t>
                </a: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7F5EBA-0F2A-8E9A-3152-CEF07B121E18}"/>
                </a:ext>
              </a:extLst>
            </p:cNvPr>
            <p:cNvCxnSpPr>
              <a:stCxn id="155" idx="1"/>
            </p:cNvCxnSpPr>
            <p:nvPr/>
          </p:nvCxnSpPr>
          <p:spPr>
            <a:xfrm flipV="1">
              <a:off x="7751627" y="3060492"/>
              <a:ext cx="1751188" cy="14202"/>
            </a:xfrm>
            <a:prstGeom prst="line">
              <a:avLst/>
            </a:prstGeom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CF3DA8-FF43-B730-9A2C-67DA8C8E700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B169DB-E61C-BC81-7B85-EA2E0C8A2CB0}"/>
              </a:ext>
            </a:extLst>
          </p:cNvPr>
          <p:cNvSpPr txBox="1"/>
          <p:nvPr/>
        </p:nvSpPr>
        <p:spPr>
          <a:xfrm>
            <a:off x="7868911" y="2491495"/>
            <a:ext cx="2872817" cy="1940957"/>
          </a:xfrm>
          <a:prstGeom prst="wedgeRoundRectCallout">
            <a:avLst>
              <a:gd name="adj1" fmla="val 10996"/>
              <a:gd name="adj2" fmla="val -64520"/>
              <a:gd name="adj3" fmla="val 16667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2">
                    <a:lumMod val="10000"/>
                  </a:schemeClr>
                </a:solidFill>
              </a:rPr>
              <a:t>LMEADOS</a:t>
            </a:r>
          </a:p>
          <a:p>
            <a:r>
              <a:rPr lang="en-US" i="1" noProof="0" dirty="0">
                <a:solidFill>
                  <a:schemeClr val="bg2">
                    <a:lumMod val="10000"/>
                  </a:schemeClr>
                </a:solidFill>
              </a:rPr>
              <a:t>Created on: dd/mm/</a:t>
            </a:r>
            <a:r>
              <a:rPr lang="en-US" i="1" noProof="0" dirty="0" err="1">
                <a:solidFill>
                  <a:schemeClr val="bg2">
                    <a:lumMod val="10000"/>
                  </a:schemeClr>
                </a:solidFill>
              </a:rPr>
              <a:t>yyyy</a:t>
            </a:r>
            <a:endParaRPr lang="en-US" i="1" noProof="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b="1" noProof="0" dirty="0">
                <a:solidFill>
                  <a:schemeClr val="bg2">
                    <a:lumMod val="10000"/>
                  </a:schemeClr>
                </a:solidFill>
              </a:rPr>
              <a:t>Members:</a:t>
            </a:r>
          </a:p>
          <a:p>
            <a:pPr algn="r"/>
            <a:r>
              <a:rPr lang="en-US" u="sng" noProof="0" dirty="0">
                <a:solidFill>
                  <a:schemeClr val="bg2">
                    <a:lumMod val="10000"/>
                  </a:schemeClr>
                </a:solidFill>
              </a:rPr>
              <a:t>ADMIN</a:t>
            </a:r>
            <a:r>
              <a:rPr lang="en-US" noProof="0" dirty="0">
                <a:solidFill>
                  <a:schemeClr val="bg2">
                    <a:lumMod val="10000"/>
                  </a:schemeClr>
                </a:solidFill>
              </a:rPr>
              <a:t> Jazmen2002</a:t>
            </a:r>
          </a:p>
          <a:p>
            <a:pPr algn="r"/>
            <a:r>
              <a:rPr lang="en-US" noProof="0" dirty="0" err="1">
                <a:solidFill>
                  <a:schemeClr val="bg2">
                    <a:lumMod val="10000"/>
                  </a:schemeClr>
                </a:solidFill>
              </a:rPr>
              <a:t>Gaelkreisy</a:t>
            </a:r>
            <a:endParaRPr lang="en-US" noProof="0" dirty="0">
              <a:solidFill>
                <a:schemeClr val="bg2">
                  <a:lumMod val="10000"/>
                </a:schemeClr>
              </a:solidFill>
            </a:endParaRPr>
          </a:p>
          <a:p>
            <a:pPr algn="r"/>
            <a:r>
              <a:rPr lang="en-US" noProof="0" dirty="0">
                <a:solidFill>
                  <a:schemeClr val="bg2">
                    <a:lumMod val="10000"/>
                  </a:schemeClr>
                </a:solidFill>
              </a:rPr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192895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B378CD-4CA8-0D03-3C8E-D0E8D843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FAF78A2-18B7-2C50-9EA1-E6DAA63301F5}"/>
              </a:ext>
            </a:extLst>
          </p:cNvPr>
          <p:cNvSpPr/>
          <p:nvPr/>
        </p:nvSpPr>
        <p:spPr>
          <a:xfrm>
            <a:off x="5073815" y="143287"/>
            <a:ext cx="618428" cy="5692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4C2B6A7-BF17-5951-8619-02A8941E8F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2270" y="810227"/>
            <a:ext cx="4669567" cy="5891513"/>
          </a:xfrm>
          <a:prstGeom prst="roundRect">
            <a:avLst>
              <a:gd name="adj" fmla="val 9043"/>
            </a:avLst>
          </a:prstGeom>
          <a:gradFill flip="none" rotWithShape="1">
            <a:gsLst>
              <a:gs pos="4000">
                <a:schemeClr val="bg2">
                  <a:lumMod val="25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04025-722B-5EF2-FB81-2F91D809BBB6}"/>
              </a:ext>
            </a:extLst>
          </p:cNvPr>
          <p:cNvSpPr txBox="1"/>
          <p:nvPr/>
        </p:nvSpPr>
        <p:spPr>
          <a:xfrm>
            <a:off x="342270" y="181720"/>
            <a:ext cx="4423790" cy="523220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lang="en-US" sz="2800" b="1" noProof="0" dirty="0">
                <a:gradFill flip="none" rotWithShape="1">
                  <a:gsLst>
                    <a:gs pos="0">
                      <a:schemeClr val="accent1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1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lumMod val="5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reflection blurRad="6350" stA="50000" endA="300" endPos="50000" dist="29997" dir="5400000" sy="-100000" algn="bl" rotWithShape="0"/>
                </a:effectLst>
              </a:rPr>
              <a:t>CHATS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5BE1CD-E4F3-03AA-8EBB-6E71EE804AF9}"/>
              </a:ext>
            </a:extLst>
          </p:cNvPr>
          <p:cNvGrpSpPr/>
          <p:nvPr/>
        </p:nvGrpSpPr>
        <p:grpSpPr>
          <a:xfrm>
            <a:off x="4486728" y="975053"/>
            <a:ext cx="125209" cy="5564643"/>
            <a:chOff x="5451053" y="3508499"/>
            <a:chExt cx="125209" cy="556464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E2E2496-5758-45CA-1F42-BC9D4EA1AA4F}"/>
                </a:ext>
              </a:extLst>
            </p:cNvPr>
            <p:cNvSpPr/>
            <p:nvPr/>
          </p:nvSpPr>
          <p:spPr>
            <a:xfrm rot="5400000" flipV="1">
              <a:off x="2732642" y="6267961"/>
              <a:ext cx="5564643" cy="45719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6DB1E9D-CEA8-4EA5-9DC5-C44A44B51458}"/>
                </a:ext>
              </a:extLst>
            </p:cNvPr>
            <p:cNvSpPr/>
            <p:nvPr/>
          </p:nvSpPr>
          <p:spPr>
            <a:xfrm rot="5400000" flipV="1">
              <a:off x="5318333" y="3743728"/>
              <a:ext cx="390649" cy="125209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F14C2B1-9E59-61C7-C31C-0220012DC9A1}"/>
              </a:ext>
            </a:extLst>
          </p:cNvPr>
          <p:cNvGrpSpPr/>
          <p:nvPr/>
        </p:nvGrpSpPr>
        <p:grpSpPr>
          <a:xfrm>
            <a:off x="5876041" y="111384"/>
            <a:ext cx="5973688" cy="663891"/>
            <a:chOff x="6400801" y="374212"/>
            <a:chExt cx="4532681" cy="6638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58C464A-F4DE-BEA2-6A16-B52C32A06F7F}"/>
                </a:ext>
              </a:extLst>
            </p:cNvPr>
            <p:cNvSpPr>
              <a:spLocks/>
            </p:cNvSpPr>
            <p:nvPr/>
          </p:nvSpPr>
          <p:spPr>
            <a:xfrm>
              <a:off x="6400801" y="374212"/>
              <a:ext cx="4532681" cy="663891"/>
            </a:xfrm>
            <a:prstGeom prst="roundRect">
              <a:avLst>
                <a:gd name="adj" fmla="val 486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4" name="TextBox 73">
              <a:hlinkClick r:id="rId3" action="ppaction://hlinksldjump"/>
              <a:extLst>
                <a:ext uri="{FF2B5EF4-FFF2-40B4-BE49-F238E27FC236}">
                  <a16:creationId xmlns:a16="http://schemas.microsoft.com/office/drawing/2014/main" id="{44A986B2-F61B-9CC1-F0FB-7DFF2ED480DB}"/>
                </a:ext>
              </a:extLst>
            </p:cNvPr>
            <p:cNvSpPr txBox="1"/>
            <p:nvPr/>
          </p:nvSpPr>
          <p:spPr>
            <a:xfrm>
              <a:off x="6547407" y="426758"/>
              <a:ext cx="1121567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PROFILE</a:t>
              </a:r>
            </a:p>
          </p:txBody>
        </p:sp>
        <p:sp>
          <p:nvSpPr>
            <p:cNvPr id="75" name="TextBox 74">
              <a:hlinkClick r:id="rId4" action="ppaction://hlinksldjump"/>
              <a:extLst>
                <a:ext uri="{FF2B5EF4-FFF2-40B4-BE49-F238E27FC236}">
                  <a16:creationId xmlns:a16="http://schemas.microsoft.com/office/drawing/2014/main" id="{F5AFAA7D-07C8-2B94-1587-2A20DB0AC343}"/>
                </a:ext>
              </a:extLst>
            </p:cNvPr>
            <p:cNvSpPr txBox="1"/>
            <p:nvPr/>
          </p:nvSpPr>
          <p:spPr>
            <a:xfrm>
              <a:off x="7771861" y="426758"/>
              <a:ext cx="1478674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FULL GAMES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1039AF-BFBB-CDBA-7A1B-93C2D654B451}"/>
              </a:ext>
            </a:extLst>
          </p:cNvPr>
          <p:cNvGrpSpPr/>
          <p:nvPr/>
        </p:nvGrpSpPr>
        <p:grpSpPr>
          <a:xfrm>
            <a:off x="612214" y="1107148"/>
            <a:ext cx="3595267" cy="2650226"/>
            <a:chOff x="756814" y="1149886"/>
            <a:chExt cx="3595267" cy="265022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CD9D48-7311-6CA2-E800-83F15354B824}"/>
                </a:ext>
              </a:extLst>
            </p:cNvPr>
            <p:cNvSpPr/>
            <p:nvPr/>
          </p:nvSpPr>
          <p:spPr>
            <a:xfrm>
              <a:off x="1507191" y="1149886"/>
              <a:ext cx="2001038" cy="483514"/>
            </a:xfrm>
            <a:prstGeom prst="roundRect">
              <a:avLst>
                <a:gd name="adj" fmla="val 40196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noProof="0" dirty="0">
                  <a:solidFill>
                    <a:schemeClr val="bg1">
                      <a:lumMod val="95000"/>
                    </a:schemeClr>
                  </a:solidFill>
                </a:rPr>
                <a:t>Jazmen2002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C74877-FB78-3F75-4F09-250541F82E36}"/>
                </a:ext>
              </a:extLst>
            </p:cNvPr>
            <p:cNvSpPr/>
            <p:nvPr/>
          </p:nvSpPr>
          <p:spPr>
            <a:xfrm>
              <a:off x="756814" y="1149886"/>
              <a:ext cx="553125" cy="483514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BA7EA55D-8DC7-552E-20A2-4D3ED5B13629}"/>
                </a:ext>
              </a:extLst>
            </p:cNvPr>
            <p:cNvSpPr/>
            <p:nvPr/>
          </p:nvSpPr>
          <p:spPr>
            <a:xfrm>
              <a:off x="3705481" y="1149886"/>
              <a:ext cx="504184" cy="483514"/>
            </a:xfrm>
            <a:prstGeom prst="wedgeEllipseCallout">
              <a:avLst>
                <a:gd name="adj1" fmla="val -62156"/>
                <a:gd name="adj2" fmla="val 3377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757824-619A-B821-BCAA-3C32C81D3403}"/>
                </a:ext>
              </a:extLst>
            </p:cNvPr>
            <p:cNvGrpSpPr/>
            <p:nvPr/>
          </p:nvGrpSpPr>
          <p:grpSpPr>
            <a:xfrm>
              <a:off x="756814" y="1884801"/>
              <a:ext cx="3452851" cy="483514"/>
              <a:chOff x="756814" y="1884801"/>
              <a:chExt cx="3452851" cy="48351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CE90607-3FF1-FE92-AB62-8EF9309D6FEE}"/>
                  </a:ext>
                </a:extLst>
              </p:cNvPr>
              <p:cNvSpPr/>
              <p:nvPr/>
            </p:nvSpPr>
            <p:spPr>
              <a:xfrm>
                <a:off x="1507191" y="1884801"/>
                <a:ext cx="2001038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 err="1">
                    <a:solidFill>
                      <a:schemeClr val="bg1">
                        <a:lumMod val="95000"/>
                      </a:schemeClr>
                    </a:solidFill>
                  </a:rPr>
                  <a:t>gaelkreisy</a:t>
                </a:r>
                <a:endParaRPr lang="en-US" sz="2000" b="1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FFAF045-F9BB-F8CC-C032-3BA13A747C68}"/>
                  </a:ext>
                </a:extLst>
              </p:cNvPr>
              <p:cNvSpPr/>
              <p:nvPr/>
            </p:nvSpPr>
            <p:spPr>
              <a:xfrm>
                <a:off x="756814" y="1884801"/>
                <a:ext cx="553125" cy="48351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Speech Bubble: Oval 13">
                <a:extLst>
                  <a:ext uri="{FF2B5EF4-FFF2-40B4-BE49-F238E27FC236}">
                    <a16:creationId xmlns:a16="http://schemas.microsoft.com/office/drawing/2014/main" id="{1F81FFD6-B3C2-B011-9E0C-02C0F816E9DD}"/>
                  </a:ext>
                </a:extLst>
              </p:cNvPr>
              <p:cNvSpPr/>
              <p:nvPr/>
            </p:nvSpPr>
            <p:spPr>
              <a:xfrm>
                <a:off x="3705481" y="1884801"/>
                <a:ext cx="504184" cy="483514"/>
              </a:xfrm>
              <a:prstGeom prst="wedgeEllipseCallout">
                <a:avLst>
                  <a:gd name="adj1" fmla="val -62156"/>
                  <a:gd name="adj2" fmla="val 3377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bg2">
                        <a:lumMod val="1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2E02D1-E192-A9C9-806A-ABBD57881481}"/>
                </a:ext>
              </a:extLst>
            </p:cNvPr>
            <p:cNvGrpSpPr/>
            <p:nvPr/>
          </p:nvGrpSpPr>
          <p:grpSpPr>
            <a:xfrm>
              <a:off x="756814" y="2619716"/>
              <a:ext cx="3595267" cy="483514"/>
              <a:chOff x="732344" y="1884801"/>
              <a:chExt cx="3595267" cy="48351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8325B05-07B0-791D-60EF-F117D34701FD}"/>
                  </a:ext>
                </a:extLst>
              </p:cNvPr>
              <p:cNvSpPr/>
              <p:nvPr/>
            </p:nvSpPr>
            <p:spPr>
              <a:xfrm>
                <a:off x="732344" y="1884801"/>
                <a:ext cx="277588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bg1">
                        <a:lumMod val="95000"/>
                      </a:schemeClr>
                    </a:solidFill>
                  </a:rPr>
                  <a:t>♕TILINES♕</a:t>
                </a:r>
              </a:p>
            </p:txBody>
          </p:sp>
          <p:sp>
            <p:nvSpPr>
              <p:cNvPr id="22" name="Speech Bubble: Oval 21">
                <a:extLst>
                  <a:ext uri="{FF2B5EF4-FFF2-40B4-BE49-F238E27FC236}">
                    <a16:creationId xmlns:a16="http://schemas.microsoft.com/office/drawing/2014/main" id="{7A131DBC-EA0D-9353-48DF-551DC01A5E41}"/>
                  </a:ext>
                </a:extLst>
              </p:cNvPr>
              <p:cNvSpPr/>
              <p:nvPr/>
            </p:nvSpPr>
            <p:spPr>
              <a:xfrm>
                <a:off x="3705481" y="1884801"/>
                <a:ext cx="622130" cy="483514"/>
              </a:xfrm>
              <a:prstGeom prst="wedgeEllipseCallout">
                <a:avLst>
                  <a:gd name="adj1" fmla="val -62156"/>
                  <a:gd name="adj2" fmla="val 3377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bg2">
                        <a:lumMod val="1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EF9E96-015B-43CC-B0B1-04E0FA0C52ED}"/>
                </a:ext>
              </a:extLst>
            </p:cNvPr>
            <p:cNvGrpSpPr/>
            <p:nvPr/>
          </p:nvGrpSpPr>
          <p:grpSpPr>
            <a:xfrm>
              <a:off x="756814" y="3316598"/>
              <a:ext cx="3452851" cy="483514"/>
              <a:chOff x="756814" y="1884801"/>
              <a:chExt cx="3452851" cy="483514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103526D-97C0-A7DB-51A1-FB14D3D8D436}"/>
                  </a:ext>
                </a:extLst>
              </p:cNvPr>
              <p:cNvSpPr/>
              <p:nvPr/>
            </p:nvSpPr>
            <p:spPr>
              <a:xfrm>
                <a:off x="756814" y="1884801"/>
                <a:ext cx="275141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bg1">
                        <a:lumMod val="95000"/>
                      </a:schemeClr>
                    </a:solidFill>
                  </a:rPr>
                  <a:t>LMEADOS</a:t>
                </a:r>
              </a:p>
            </p:txBody>
          </p:sp>
          <p:sp>
            <p:nvSpPr>
              <p:cNvPr id="27" name="Speech Bubble: Oval 26">
                <a:extLst>
                  <a:ext uri="{FF2B5EF4-FFF2-40B4-BE49-F238E27FC236}">
                    <a16:creationId xmlns:a16="http://schemas.microsoft.com/office/drawing/2014/main" id="{AB1F681E-A6AE-EBE0-CAFE-B754D30B86CA}"/>
                  </a:ext>
                </a:extLst>
              </p:cNvPr>
              <p:cNvSpPr/>
              <p:nvPr/>
            </p:nvSpPr>
            <p:spPr>
              <a:xfrm>
                <a:off x="3705481" y="1884801"/>
                <a:ext cx="504184" cy="483514"/>
              </a:xfrm>
              <a:prstGeom prst="wedgeEllipseCallout">
                <a:avLst>
                  <a:gd name="adj1" fmla="val -62156"/>
                  <a:gd name="adj2" fmla="val 3377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bg2">
                        <a:lumMod val="10000"/>
                      </a:schemeClr>
                    </a:solidFill>
                  </a:rPr>
                  <a:t>2</a:t>
                </a:r>
              </a:p>
            </p:txBody>
          </p:sp>
        </p:grpSp>
      </p:grp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15FC4485-F2E0-0984-59BD-F28E8E115595}"/>
              </a:ext>
            </a:extLst>
          </p:cNvPr>
          <p:cNvSpPr txBox="1"/>
          <p:nvPr/>
        </p:nvSpPr>
        <p:spPr>
          <a:xfrm>
            <a:off x="9767345" y="154325"/>
            <a:ext cx="1948767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FRIENDS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1A3105-835B-8AB7-A0E6-8CB34877E6BA}"/>
              </a:ext>
            </a:extLst>
          </p:cNvPr>
          <p:cNvSpPr/>
          <p:nvPr/>
        </p:nvSpPr>
        <p:spPr>
          <a:xfrm>
            <a:off x="1008012" y="1427140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208948C-221B-C762-4023-5ADB5B5E1B32}"/>
              </a:ext>
            </a:extLst>
          </p:cNvPr>
          <p:cNvSpPr/>
          <p:nvPr/>
        </p:nvSpPr>
        <p:spPr>
          <a:xfrm>
            <a:off x="1008012" y="2147935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0905981-2CC1-E852-385D-A2DC53A7756E}"/>
              </a:ext>
            </a:extLst>
          </p:cNvPr>
          <p:cNvGrpSpPr/>
          <p:nvPr/>
        </p:nvGrpSpPr>
        <p:grpSpPr>
          <a:xfrm>
            <a:off x="2823632" y="1604782"/>
            <a:ext cx="4548700" cy="5648338"/>
            <a:chOff x="2823632" y="1604782"/>
            <a:chExt cx="4548700" cy="564833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2CB7AB-4BCB-A183-C6D2-74FAF8DDA452}"/>
                </a:ext>
              </a:extLst>
            </p:cNvPr>
            <p:cNvGrpSpPr/>
            <p:nvPr/>
          </p:nvGrpSpPr>
          <p:grpSpPr>
            <a:xfrm>
              <a:off x="2823632" y="1604782"/>
              <a:ext cx="4548700" cy="5648338"/>
              <a:chOff x="7532818" y="1604782"/>
              <a:chExt cx="4548700" cy="5648338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720AE0B-98E0-412E-BA49-73B41E9348D7}"/>
                  </a:ext>
                </a:extLst>
              </p:cNvPr>
              <p:cNvGrpSpPr/>
              <p:nvPr/>
            </p:nvGrpSpPr>
            <p:grpSpPr>
              <a:xfrm>
                <a:off x="7532818" y="1604782"/>
                <a:ext cx="4548700" cy="5648338"/>
                <a:chOff x="6588535" y="1590662"/>
                <a:chExt cx="4548700" cy="5648338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28AD1B4-6D79-C324-A568-486FAEB382D0}"/>
                    </a:ext>
                  </a:extLst>
                </p:cNvPr>
                <p:cNvGrpSpPr/>
                <p:nvPr/>
              </p:nvGrpSpPr>
              <p:grpSpPr>
                <a:xfrm>
                  <a:off x="6588535" y="1590662"/>
                  <a:ext cx="4548700" cy="5648338"/>
                  <a:chOff x="5433501" y="1590662"/>
                  <a:chExt cx="4548700" cy="5648338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292A7DC6-217D-5748-597C-17CFF4B97E09}"/>
                      </a:ext>
                    </a:extLst>
                  </p:cNvPr>
                  <p:cNvGrpSpPr/>
                  <p:nvPr/>
                </p:nvGrpSpPr>
                <p:grpSpPr>
                  <a:xfrm>
                    <a:off x="5433501" y="1590662"/>
                    <a:ext cx="4548700" cy="5648338"/>
                    <a:chOff x="5433500" y="1590662"/>
                    <a:chExt cx="6574421" cy="5267338"/>
                  </a:xfrm>
                </p:grpSpPr>
                <p:sp>
                  <p:nvSpPr>
                    <p:cNvPr id="131" name="Rectangle: Rounded Corners 130">
                      <a:extLst>
                        <a:ext uri="{FF2B5EF4-FFF2-40B4-BE49-F238E27FC236}">
                          <a16:creationId xmlns:a16="http://schemas.microsoft.com/office/drawing/2014/main" id="{DB94BEEC-667E-303A-5C6D-A3033664FD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3500" y="1590662"/>
                      <a:ext cx="6574420" cy="5267338"/>
                    </a:xfrm>
                    <a:prstGeom prst="roundRect">
                      <a:avLst>
                        <a:gd name="adj" fmla="val 8742"/>
                      </a:avLst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  <a:effectLst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 dirty="0"/>
                    </a:p>
                  </p:txBody>
                </p:sp>
                <p:sp>
                  <p:nvSpPr>
                    <p:cNvPr id="132" name="Rectangle: Rounded Corners 131">
                      <a:extLst>
                        <a:ext uri="{FF2B5EF4-FFF2-40B4-BE49-F238E27FC236}">
                          <a16:creationId xmlns:a16="http://schemas.microsoft.com/office/drawing/2014/main" id="{6FFDFDAE-7623-C978-268B-91E2A6C80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3501" y="1590662"/>
                      <a:ext cx="6574420" cy="73491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2">
                        <a:lumMod val="10000"/>
                      </a:schemeClr>
                    </a:solidFill>
                    <a:ln>
                      <a:noFill/>
                    </a:ln>
                    <a:effectLst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r>
                        <a:rPr lang="en-US" sz="2800" b="1" noProof="0" dirty="0"/>
                        <a:t>Jazmen2002</a:t>
                      </a:r>
                    </a:p>
                  </p:txBody>
                </p:sp>
              </p:grp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91B23B77-F149-F454-FF33-E5ADBDF20932}"/>
                      </a:ext>
                    </a:extLst>
                  </p:cNvPr>
                  <p:cNvSpPr/>
                  <p:nvPr/>
                </p:nvSpPr>
                <p:spPr>
                  <a:xfrm>
                    <a:off x="5630265" y="2623387"/>
                    <a:ext cx="676736" cy="62444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noProof="0" dirty="0"/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A0BE3B95-43E3-83D5-352E-EFF10D50143A}"/>
                      </a:ext>
                    </a:extLst>
                  </p:cNvPr>
                  <p:cNvSpPr txBox="1"/>
                  <p:nvPr/>
                </p:nvSpPr>
                <p:spPr>
                  <a:xfrm>
                    <a:off x="6469224" y="2701906"/>
                    <a:ext cx="2728122" cy="408623"/>
                  </a:xfrm>
                  <a:prstGeom prst="wedgeRoundRectCallout">
                    <a:avLst>
                      <a:gd name="adj1" fmla="val -55362"/>
                      <a:gd name="adj2" fmla="val -9428"/>
                      <a:gd name="adj3" fmla="val 16667"/>
                    </a:avLst>
                  </a:prstGeom>
                  <a:noFill/>
                  <a:ln>
                    <a:solidFill>
                      <a:schemeClr val="bg2">
                        <a:lumMod val="10000"/>
                      </a:schemeClr>
                    </a:solidFill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noProof="0" dirty="0"/>
                      <a:t>LAAA TAAAAN</a:t>
                    </a:r>
                  </a:p>
                </p:txBody>
              </p:sp>
              <p:sp>
                <p:nvSpPr>
                  <p:cNvPr id="128" name="Rectangle: Rounded Corners 127">
                    <a:extLst>
                      <a:ext uri="{FF2B5EF4-FFF2-40B4-BE49-F238E27FC236}">
                        <a16:creationId xmlns:a16="http://schemas.microsoft.com/office/drawing/2014/main" id="{D8A8977D-0039-29C0-9BB4-AAEDDA729C67}"/>
                      </a:ext>
                    </a:extLst>
                  </p:cNvPr>
                  <p:cNvSpPr/>
                  <p:nvPr/>
                </p:nvSpPr>
                <p:spPr>
                  <a:xfrm>
                    <a:off x="5715000" y="6131073"/>
                    <a:ext cx="4052345" cy="408623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noProof="0" dirty="0" err="1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Llevo</a:t>
                    </a:r>
                    <a:r>
                      <a:rPr lang="en-US" noProof="0" dirty="0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 2 horas </a:t>
                    </a:r>
                    <a:r>
                      <a:rPr lang="en-US" noProof="0" dirty="0" err="1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acá</a:t>
                    </a:r>
                    <a:r>
                      <a:rPr lang="en-US" noProof="0" dirty="0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 </a:t>
                    </a:r>
                    <a:r>
                      <a:rPr lang="en-US" noProof="0" dirty="0" err="1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holaaa</a:t>
                    </a:r>
                    <a:endParaRPr lang="en-US" noProof="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  <p:pic>
                <p:nvPicPr>
                  <p:cNvPr id="129" name="Picture 128">
                    <a:hlinkClick r:id="rId8" action="ppaction://hlinksldjump"/>
                    <a:extLst>
                      <a:ext uri="{FF2B5EF4-FFF2-40B4-BE49-F238E27FC236}">
                        <a16:creationId xmlns:a16="http://schemas.microsoft.com/office/drawing/2014/main" id="{2F7FBC1F-CD0C-9EF4-6161-FEFA102FDD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</a:blip>
                  <a:stretch>
                    <a:fillRect/>
                  </a:stretch>
                </p:blipFill>
                <p:spPr>
                  <a:xfrm>
                    <a:off x="9259964" y="1755672"/>
                    <a:ext cx="458051" cy="458051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>
                    <a:hlinkClick r:id="rId8" action="ppaction://hlinksldjump"/>
                    <a:extLst>
                      <a:ext uri="{FF2B5EF4-FFF2-40B4-BE49-F238E27FC236}">
                        <a16:creationId xmlns:a16="http://schemas.microsoft.com/office/drawing/2014/main" id="{CBDF1CD4-D168-73D9-0C60-EFC72E3DBA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 rot="20584685" flipH="1">
                    <a:off x="8757754" y="1795297"/>
                    <a:ext cx="360462" cy="372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5F57874B-0F28-B257-7E3D-A0D9D8D97A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04845" y="6196206"/>
                  <a:ext cx="278356" cy="278356"/>
                </a:xfrm>
                <a:prstGeom prst="rect">
                  <a:avLst/>
                </a:prstGeom>
              </p:spPr>
            </p:pic>
          </p:grp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F00F3048-DA99-4BF0-23C6-C4A2AC84C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85648" y="6212307"/>
                <a:ext cx="278357" cy="278357"/>
              </a:xfrm>
              <a:prstGeom prst="rect">
                <a:avLst/>
              </a:prstGeom>
            </p:spPr>
          </p:pic>
        </p:grp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39710F4-4B42-945F-A0E3-F2CD93E12D16}"/>
                </a:ext>
              </a:extLst>
            </p:cNvPr>
            <p:cNvSpPr/>
            <p:nvPr/>
          </p:nvSpPr>
          <p:spPr>
            <a:xfrm>
              <a:off x="3020396" y="3461974"/>
              <a:ext cx="676736" cy="62444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772F2B9-47FB-0215-F3F6-70849E63B5E7}"/>
                </a:ext>
              </a:extLst>
            </p:cNvPr>
            <p:cNvSpPr txBox="1"/>
            <p:nvPr/>
          </p:nvSpPr>
          <p:spPr>
            <a:xfrm>
              <a:off x="3859355" y="3540493"/>
              <a:ext cx="2728122" cy="408623"/>
            </a:xfrm>
            <a:prstGeom prst="wedgeRoundRectCallout">
              <a:avLst>
                <a:gd name="adj1" fmla="val -55362"/>
                <a:gd name="adj2" fmla="val -9428"/>
                <a:gd name="adj3" fmla="val 16667"/>
              </a:avLst>
            </a:pr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noProof="0" dirty="0"/>
                <a:t>Hola </a:t>
              </a:r>
              <a:r>
                <a:rPr lang="en-US" noProof="0" dirty="0" err="1"/>
                <a:t>profe</a:t>
              </a:r>
              <a:r>
                <a:rPr lang="en-US" noProof="0" dirty="0"/>
                <a:t>!!</a:t>
              </a:r>
            </a:p>
          </p:txBody>
        </p:sp>
      </p:grpSp>
      <p:sp>
        <p:nvSpPr>
          <p:cNvPr id="136" name="Oval 135">
            <a:extLst>
              <a:ext uri="{FF2B5EF4-FFF2-40B4-BE49-F238E27FC236}">
                <a16:creationId xmlns:a16="http://schemas.microsoft.com/office/drawing/2014/main" id="{CEA14E27-8DE3-4CBB-6D8E-88F371817BBB}"/>
              </a:ext>
            </a:extLst>
          </p:cNvPr>
          <p:cNvSpPr/>
          <p:nvPr/>
        </p:nvSpPr>
        <p:spPr>
          <a:xfrm>
            <a:off x="3502702" y="3089158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9BD8164-8D68-A697-BD4D-F0CFB017B74C}"/>
              </a:ext>
            </a:extLst>
          </p:cNvPr>
          <p:cNvSpPr/>
          <p:nvPr/>
        </p:nvSpPr>
        <p:spPr>
          <a:xfrm>
            <a:off x="3491604" y="3944803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B554B77-B13B-6022-2D87-6890EA63D507}"/>
              </a:ext>
            </a:extLst>
          </p:cNvPr>
          <p:cNvGrpSpPr/>
          <p:nvPr/>
        </p:nvGrpSpPr>
        <p:grpSpPr>
          <a:xfrm>
            <a:off x="7532818" y="1604782"/>
            <a:ext cx="4548700" cy="5648338"/>
            <a:chOff x="7532818" y="1604782"/>
            <a:chExt cx="4548700" cy="5648338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5568C86-831C-30E9-7C9A-3A8D1B02189D}"/>
                </a:ext>
              </a:extLst>
            </p:cNvPr>
            <p:cNvGrpSpPr/>
            <p:nvPr/>
          </p:nvGrpSpPr>
          <p:grpSpPr>
            <a:xfrm>
              <a:off x="7532818" y="1604782"/>
              <a:ext cx="4548700" cy="5648338"/>
              <a:chOff x="7532818" y="1604782"/>
              <a:chExt cx="4548700" cy="5648338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5162B4B5-9684-2466-D075-6E61F46D163D}"/>
                  </a:ext>
                </a:extLst>
              </p:cNvPr>
              <p:cNvGrpSpPr/>
              <p:nvPr/>
            </p:nvGrpSpPr>
            <p:grpSpPr>
              <a:xfrm>
                <a:off x="7532818" y="1604782"/>
                <a:ext cx="4548700" cy="5648338"/>
                <a:chOff x="7532818" y="1604782"/>
                <a:chExt cx="4548700" cy="5648338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DE61946E-D71D-13C1-E640-57FB520C333C}"/>
                    </a:ext>
                  </a:extLst>
                </p:cNvPr>
                <p:cNvGrpSpPr/>
                <p:nvPr/>
              </p:nvGrpSpPr>
              <p:grpSpPr>
                <a:xfrm>
                  <a:off x="7532818" y="1604782"/>
                  <a:ext cx="4548700" cy="5648338"/>
                  <a:chOff x="7532818" y="1604782"/>
                  <a:chExt cx="4548700" cy="5648338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E4CA4E21-500F-FD7D-8026-7BE735F05AFF}"/>
                      </a:ext>
                    </a:extLst>
                  </p:cNvPr>
                  <p:cNvGrpSpPr/>
                  <p:nvPr/>
                </p:nvGrpSpPr>
                <p:grpSpPr>
                  <a:xfrm>
                    <a:off x="7532818" y="1604782"/>
                    <a:ext cx="4548700" cy="5648338"/>
                    <a:chOff x="7532818" y="1604782"/>
                    <a:chExt cx="4548700" cy="5648338"/>
                  </a:xfrm>
                </p:grpSpPr>
                <p:grpSp>
                  <p:nvGrpSpPr>
                    <p:cNvPr id="99" name="Group 98">
                      <a:extLst>
                        <a:ext uri="{FF2B5EF4-FFF2-40B4-BE49-F238E27FC236}">
                          <a16:creationId xmlns:a16="http://schemas.microsoft.com/office/drawing/2014/main" id="{FB99A0B7-6F6B-2327-0E1B-A1B2576B4A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2818" y="1604782"/>
                      <a:ext cx="4548700" cy="5648338"/>
                      <a:chOff x="6588535" y="1590662"/>
                      <a:chExt cx="4548700" cy="5648338"/>
                    </a:xfrm>
                  </p:grpSpPr>
                  <p:grpSp>
                    <p:nvGrpSpPr>
                      <p:cNvPr id="96" name="Group 95">
                        <a:extLst>
                          <a:ext uri="{FF2B5EF4-FFF2-40B4-BE49-F238E27FC236}">
                            <a16:creationId xmlns:a16="http://schemas.microsoft.com/office/drawing/2014/main" id="{733FD143-C644-0F9C-7B5E-700C4970B5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8535" y="1590662"/>
                        <a:ext cx="4548700" cy="5648338"/>
                        <a:chOff x="6588535" y="1590662"/>
                        <a:chExt cx="4548700" cy="5648338"/>
                      </a:xfrm>
                    </p:grpSpPr>
                    <p:grpSp>
                      <p:nvGrpSpPr>
                        <p:cNvPr id="92" name="Group 91">
                          <a:extLst>
                            <a:ext uri="{FF2B5EF4-FFF2-40B4-BE49-F238E27FC236}">
                              <a16:creationId xmlns:a16="http://schemas.microsoft.com/office/drawing/2014/main" id="{80C53FC5-4872-2F8A-B3BB-1B5364FF512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88535" y="1590662"/>
                          <a:ext cx="4548700" cy="5648338"/>
                          <a:chOff x="5433501" y="1590662"/>
                          <a:chExt cx="4548700" cy="5648338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815D9CB3-62D6-AFF6-3E8A-7E9F814D600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33501" y="1590662"/>
                            <a:ext cx="4548700" cy="5648338"/>
                            <a:chOff x="5433500" y="1590662"/>
                            <a:chExt cx="6574421" cy="5267338"/>
                          </a:xfrm>
                        </p:grpSpPr>
                        <p:sp>
                          <p:nvSpPr>
                            <p:cNvPr id="31" name="Rectangle: Rounded Corners 30">
                              <a:extLst>
                                <a:ext uri="{FF2B5EF4-FFF2-40B4-BE49-F238E27FC236}">
                                  <a16:creationId xmlns:a16="http://schemas.microsoft.com/office/drawing/2014/main" id="{1C05FB47-9AD8-948C-CA48-7499DE7A92E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3500" y="1590662"/>
                              <a:ext cx="6574420" cy="5267338"/>
                            </a:xfrm>
                            <a:prstGeom prst="roundRect">
                              <a:avLst>
                                <a:gd name="adj" fmla="val 8742"/>
                              </a:avLst>
                            </a:prstGeom>
                            <a:solidFill>
                              <a:schemeClr val="bg1">
                                <a:lumMod val="95000"/>
                              </a:schemeClr>
                            </a:solidFill>
                            <a:ln>
                              <a:noFill/>
                            </a:ln>
                            <a:effectLst>
                              <a:outerShdw blurRad="50800" dist="38100" dir="16200000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noProof="0" dirty="0"/>
                            </a:p>
                          </p:txBody>
                        </p:sp>
                        <p:sp>
                          <p:nvSpPr>
                            <p:cNvPr id="32" name="Rectangle: Rounded Corners 31">
                              <a:extLst>
                                <a:ext uri="{FF2B5EF4-FFF2-40B4-BE49-F238E27FC236}">
                                  <a16:creationId xmlns:a16="http://schemas.microsoft.com/office/drawing/2014/main" id="{791EA2A4-5A2B-4BDB-F46B-3A50ED20B7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3501" y="1590662"/>
                              <a:ext cx="6574420" cy="734915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solidFill>
                              <a:schemeClr val="bg2">
                                <a:lumMod val="10000"/>
                              </a:schemeClr>
                            </a:solidFill>
                            <a:ln>
                              <a:noFill/>
                            </a:ln>
                            <a:effectLst>
                              <a:outerShdw blurRad="50800" dist="38100" dir="16200000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just"/>
                              <a:r>
                                <a:rPr lang="en-US" sz="2800" b="1" noProof="0" dirty="0"/>
                                <a:t>LMEADOS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61" name="Oval 60">
                            <a:extLst>
                              <a:ext uri="{FF2B5EF4-FFF2-40B4-BE49-F238E27FC236}">
                                <a16:creationId xmlns:a16="http://schemas.microsoft.com/office/drawing/2014/main" id="{5B2052FE-3AEF-B23A-A675-4F90F91B1EB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630265" y="3908174"/>
                            <a:ext cx="676736" cy="624449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noProof="0" dirty="0"/>
                          </a:p>
                        </p:txBody>
                      </p:sp>
                      <p:sp>
                        <p:nvSpPr>
                          <p:cNvPr id="76" name="TextBox 75">
                            <a:extLst>
                              <a:ext uri="{FF2B5EF4-FFF2-40B4-BE49-F238E27FC236}">
                                <a16:creationId xmlns:a16="http://schemas.microsoft.com/office/drawing/2014/main" id="{7B7AC494-7259-1492-7328-514FB7420C4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469224" y="3986693"/>
                            <a:ext cx="2728122" cy="408623"/>
                          </a:xfrm>
                          <a:prstGeom prst="wedgeRoundRectCallout">
                            <a:avLst>
                              <a:gd name="adj1" fmla="val -55362"/>
                              <a:gd name="adj2" fmla="val -9428"/>
                              <a:gd name="adj3" fmla="val 16667"/>
                            </a:avLst>
                          </a:prstGeom>
                          <a:noFill/>
                          <a:ln>
                            <a:solidFill>
                              <a:schemeClr val="bg2">
                                <a:lumMod val="10000"/>
                              </a:schemeClr>
                            </a:solidFill>
                          </a:ln>
                          <a:effectLst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noProof="0" dirty="0"/>
                              <a:t>Ni pa’ la </a:t>
                            </a:r>
                            <a:r>
                              <a:rPr lang="en-US" noProof="0" dirty="0" err="1"/>
                              <a:t>muela</a:t>
                            </a:r>
                            <a:r>
                              <a:rPr lang="en-US" noProof="0" dirty="0"/>
                              <a:t> chaparro</a:t>
                            </a:r>
                          </a:p>
                        </p:txBody>
                      </p:sp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0260537E-40C2-60A7-D188-FA6185EA95C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630265" y="4795833"/>
                            <a:ext cx="676736" cy="624448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noProof="0" dirty="0"/>
                          </a:p>
                        </p:txBody>
                      </p:sp>
                      <p:sp>
                        <p:nvSpPr>
                          <p:cNvPr id="82" name="TextBox 81">
                            <a:extLst>
                              <a:ext uri="{FF2B5EF4-FFF2-40B4-BE49-F238E27FC236}">
                                <a16:creationId xmlns:a16="http://schemas.microsoft.com/office/drawing/2014/main" id="{0CEEDE60-4AF1-4230-0FD2-A3C9D7C962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03766" y="4912180"/>
                            <a:ext cx="2402633" cy="408623"/>
                          </a:xfrm>
                          <a:prstGeom prst="wedgeRoundRectCallout">
                            <a:avLst>
                              <a:gd name="adj1" fmla="val -55362"/>
                              <a:gd name="adj2" fmla="val -9428"/>
                              <a:gd name="adj3" fmla="val 16667"/>
                            </a:avLst>
                          </a:prstGeom>
                          <a:noFill/>
                          <a:ln>
                            <a:solidFill>
                              <a:schemeClr val="bg2">
                                <a:lumMod val="10000"/>
                              </a:schemeClr>
                            </a:solidFill>
                          </a:ln>
                          <a:effectLst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noProof="0" dirty="0"/>
                              <a:t>Una </a:t>
                            </a:r>
                            <a:r>
                              <a:rPr lang="en-US" noProof="0" dirty="0" err="1"/>
                              <a:t>raya</a:t>
                            </a:r>
                            <a:r>
                              <a:rPr lang="en-US" noProof="0" dirty="0"/>
                              <a:t> </a:t>
                            </a:r>
                            <a:r>
                              <a:rPr lang="en-US" noProof="0" dirty="0" err="1"/>
                              <a:t>más</a:t>
                            </a:r>
                            <a:r>
                              <a:rPr lang="en-US" noProof="0" dirty="0"/>
                              <a:t> al </a:t>
                            </a:r>
                            <a:r>
                              <a:rPr lang="en-US" noProof="0" dirty="0" err="1"/>
                              <a:t>tigre</a:t>
                            </a:r>
                            <a:endParaRPr lang="en-US" noProof="0" dirty="0"/>
                          </a:p>
                        </p:txBody>
                      </p:sp>
                      <p:sp>
                        <p:nvSpPr>
                          <p:cNvPr id="85" name="Rectangle: Rounded Corners 84">
                            <a:extLst>
                              <a:ext uri="{FF2B5EF4-FFF2-40B4-BE49-F238E27FC236}">
                                <a16:creationId xmlns:a16="http://schemas.microsoft.com/office/drawing/2014/main" id="{6177167E-523F-8302-AFBE-C945047BFB7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15000" y="6131073"/>
                            <a:ext cx="4052345" cy="408623"/>
                          </a:xfrm>
                          <a:prstGeom prst="roundRect">
                            <a:avLst/>
                          </a:prstGeom>
                          <a:solidFill>
                            <a:schemeClr val="bg1">
                              <a:lumMod val="95000"/>
                            </a:schemeClr>
                          </a:solidFill>
                          <a:ln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r>
                              <a:rPr lang="en-US" noProof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a:t>No </a:t>
                            </a:r>
                            <a:r>
                              <a:rPr lang="en-US" noProof="0" dirty="0" err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a:t>los</a:t>
                            </a:r>
                            <a:r>
                              <a:rPr lang="en-US" noProof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a:t> </a:t>
                            </a:r>
                            <a:r>
                              <a:rPr lang="en-US" noProof="0" dirty="0" err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a:t>conozco</a:t>
                            </a:r>
                            <a:endParaRPr lang="en-US" noProof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91" name="Picture 90">
                            <a:hlinkClick r:id="rId13" action="ppaction://hlinksldjump"/>
                            <a:extLst>
                              <a:ext uri="{FF2B5EF4-FFF2-40B4-BE49-F238E27FC236}">
                                <a16:creationId xmlns:a16="http://schemas.microsoft.com/office/drawing/2014/main" id="{1FC39A84-DE43-9667-9C00-F14555F4B92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</a:blip>
                          <a:stretch>
                            <a:fillRect/>
                          </a:stretch>
                        </p:blipFill>
                        <p:spPr>
                          <a:xfrm rot="20584685" flipH="1">
                            <a:off x="9382787" y="1795297"/>
                            <a:ext cx="360462" cy="37293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87" name="Picture 86">
                          <a:extLst>
                            <a:ext uri="{FF2B5EF4-FFF2-40B4-BE49-F238E27FC236}">
                              <a16:creationId xmlns:a16="http://schemas.microsoft.com/office/drawing/2014/main" id="{D2FC6A97-67BD-7BB6-C554-D6EE79441B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504845" y="6196206"/>
                          <a:ext cx="278356" cy="278356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95" name="Picture 94">
                        <a:hlinkClick r:id="rId14" action="ppaction://hlinksldjump"/>
                        <a:extLst>
                          <a:ext uri="{FF2B5EF4-FFF2-40B4-BE49-F238E27FC236}">
                            <a16:creationId xmlns:a16="http://schemas.microsoft.com/office/drawing/2014/main" id="{B2EC46FD-717C-9B16-48D9-674992B451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</a:blip>
                      <a:stretch>
                        <a:fillRect/>
                      </a:stretch>
                    </p:blipFill>
                    <p:spPr>
                      <a:xfrm>
                        <a:off x="8484620" y="1874721"/>
                        <a:ext cx="230843" cy="230843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8" name="Picture 97">
                      <a:extLst>
                        <a:ext uri="{FF2B5EF4-FFF2-40B4-BE49-F238E27FC236}">
                          <a16:creationId xmlns:a16="http://schemas.microsoft.com/office/drawing/2014/main" id="{E4401495-4B0A-4231-AA74-1098F9997B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10985648" y="6212307"/>
                      <a:ext cx="278357" cy="27835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9C0795C0-D6F7-F084-C841-E678E9FAB1FD}"/>
                      </a:ext>
                    </a:extLst>
                  </p:cNvPr>
                  <p:cNvSpPr/>
                  <p:nvPr/>
                </p:nvSpPr>
                <p:spPr>
                  <a:xfrm>
                    <a:off x="8214076" y="4381005"/>
                    <a:ext cx="194430" cy="177642"/>
                  </a:xfrm>
                  <a:prstGeom prst="ellipse">
                    <a:avLst/>
                  </a:prstGeom>
                  <a:solidFill>
                    <a:srgbClr val="2664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noProof="0" dirty="0"/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90BB16AC-7685-0E69-FAF1-7F6E55774B92}"/>
                      </a:ext>
                    </a:extLst>
                  </p:cNvPr>
                  <p:cNvSpPr/>
                  <p:nvPr/>
                </p:nvSpPr>
                <p:spPr>
                  <a:xfrm>
                    <a:off x="8215467" y="5276333"/>
                    <a:ext cx="194430" cy="177642"/>
                  </a:xfrm>
                  <a:prstGeom prst="ellipse">
                    <a:avLst/>
                  </a:prstGeom>
                  <a:solidFill>
                    <a:srgbClr val="2664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noProof="0" dirty="0"/>
                  </a:p>
                </p:txBody>
              </p:sp>
            </p:grp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B7ED81E8-DB13-D489-3BE7-F998977962E9}"/>
                    </a:ext>
                  </a:extLst>
                </p:cNvPr>
                <p:cNvSpPr/>
                <p:nvPr/>
              </p:nvSpPr>
              <p:spPr>
                <a:xfrm>
                  <a:off x="7707206" y="2519549"/>
                  <a:ext cx="4159456" cy="115066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C9CDE195-2C45-AAE9-AAF9-2979C3978283}"/>
                    </a:ext>
                  </a:extLst>
                </p:cNvPr>
                <p:cNvSpPr txBox="1"/>
                <p:nvPr/>
              </p:nvSpPr>
              <p:spPr>
                <a:xfrm>
                  <a:off x="7704894" y="2562286"/>
                  <a:ext cx="1466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419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CHECKLIST</a:t>
                  </a:r>
                </a:p>
              </p:txBody>
            </p:sp>
            <p:sp>
              <p:nvSpPr>
                <p:cNvPr id="144" name="Action Button: Blank 143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D9D3B16-3BCB-7D90-F39C-BAF6F09B4F42}"/>
                    </a:ext>
                  </a:extLst>
                </p:cNvPr>
                <p:cNvSpPr/>
                <p:nvPr/>
              </p:nvSpPr>
              <p:spPr>
                <a:xfrm>
                  <a:off x="7773458" y="2915701"/>
                  <a:ext cx="282968" cy="278398"/>
                </a:xfrm>
                <a:prstGeom prst="actionButtonBlank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45" name="Action Button: Blank 144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CD7896D-8CD9-03B1-4332-3A31AEEBCEDC}"/>
                    </a:ext>
                  </a:extLst>
                </p:cNvPr>
                <p:cNvSpPr/>
                <p:nvPr/>
              </p:nvSpPr>
              <p:spPr>
                <a:xfrm>
                  <a:off x="7773458" y="3298287"/>
                  <a:ext cx="282968" cy="278398"/>
                </a:xfrm>
                <a:prstGeom prst="actionButtonBlank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6258657B-5CBC-BF7A-16B1-BF4210CDEB9F}"/>
                    </a:ext>
                  </a:extLst>
                </p:cNvPr>
                <p:cNvSpPr txBox="1"/>
                <p:nvPr/>
              </p:nvSpPr>
              <p:spPr>
                <a:xfrm>
                  <a:off x="8040385" y="2864691"/>
                  <a:ext cx="1466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419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Avanzar POI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6FD155E0-CF60-C2E0-8DF0-48D52CD77A59}"/>
                    </a:ext>
                  </a:extLst>
                </p:cNvPr>
                <p:cNvSpPr txBox="1"/>
                <p:nvPr/>
              </p:nvSpPr>
              <p:spPr>
                <a:xfrm>
                  <a:off x="8040385" y="3236691"/>
                  <a:ext cx="1466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419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OV Modelos</a:t>
                  </a:r>
                </a:p>
              </p:txBody>
            </p:sp>
          </p:grpSp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826AD984-627C-B6E4-4268-D50DF907A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80511" y="6195865"/>
                <a:ext cx="312576" cy="307278"/>
              </a:xfrm>
              <a:prstGeom prst="rect">
                <a:avLst/>
              </a:prstGeom>
            </p:spPr>
          </p:pic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A6123B8-117E-2FA7-EFDA-4428F3C7D942}"/>
                  </a:ext>
                </a:extLst>
              </p:cNvPr>
              <p:cNvSpPr txBox="1"/>
              <p:nvPr/>
            </p:nvSpPr>
            <p:spPr>
              <a:xfrm>
                <a:off x="7751627" y="2890028"/>
                <a:ext cx="3710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419" dirty="0">
                    <a:solidFill>
                      <a:schemeClr val="accent1">
                        <a:lumMod val="50000"/>
                      </a:schemeClr>
                    </a:solidFill>
                  </a:rPr>
                  <a:t>✔</a:t>
                </a: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F967865-A250-38D8-E843-EFE0C263D9A0}"/>
                </a:ext>
              </a:extLst>
            </p:cNvPr>
            <p:cNvCxnSpPr>
              <a:stCxn id="155" idx="1"/>
            </p:cNvCxnSpPr>
            <p:nvPr/>
          </p:nvCxnSpPr>
          <p:spPr>
            <a:xfrm flipV="1">
              <a:off x="7751627" y="3060492"/>
              <a:ext cx="1751188" cy="14202"/>
            </a:xfrm>
            <a:prstGeom prst="line">
              <a:avLst/>
            </a:prstGeom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05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BE2488-853C-EA58-F197-59DD439258F1}"/>
              </a:ext>
            </a:extLst>
          </p:cNvPr>
          <p:cNvSpPr/>
          <p:nvPr/>
        </p:nvSpPr>
        <p:spPr>
          <a:xfrm>
            <a:off x="5838768" y="987344"/>
            <a:ext cx="4960411" cy="5495082"/>
          </a:xfrm>
          <a:prstGeom prst="roundRect">
            <a:avLst>
              <a:gd name="adj" fmla="val 12181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F99E4-A37D-B8B5-FE79-CA8E25E06227}"/>
              </a:ext>
            </a:extLst>
          </p:cNvPr>
          <p:cNvSpPr txBox="1"/>
          <p:nvPr/>
        </p:nvSpPr>
        <p:spPr>
          <a:xfrm>
            <a:off x="1974985" y="439838"/>
            <a:ext cx="220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Jazmen2002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A20AE-55BF-648C-609E-DB5491B8FD14}"/>
              </a:ext>
            </a:extLst>
          </p:cNvPr>
          <p:cNvSpPr txBox="1"/>
          <p:nvPr/>
        </p:nvSpPr>
        <p:spPr>
          <a:xfrm>
            <a:off x="7148137" y="439838"/>
            <a:ext cx="220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username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BB92F8-292C-3493-6602-1D193950E019}"/>
              </a:ext>
            </a:extLst>
          </p:cNvPr>
          <p:cNvGrpSpPr/>
          <p:nvPr/>
        </p:nvGrpSpPr>
        <p:grpSpPr>
          <a:xfrm>
            <a:off x="11485905" y="81023"/>
            <a:ext cx="598025" cy="4348343"/>
            <a:chOff x="11307852" y="-1646163"/>
            <a:chExt cx="598025" cy="434834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14ADC66-001A-D872-1A65-BC65601C7307}"/>
                </a:ext>
              </a:extLst>
            </p:cNvPr>
            <p:cNvGrpSpPr/>
            <p:nvPr/>
          </p:nvGrpSpPr>
          <p:grpSpPr>
            <a:xfrm>
              <a:off x="11307852" y="-1646163"/>
              <a:ext cx="598025" cy="2935452"/>
              <a:chOff x="5796984" y="-2037563"/>
              <a:chExt cx="598025" cy="293545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7D89096-B19C-2DDA-0184-3D6118793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</a:blip>
              <a:stretch>
                <a:fillRect/>
              </a:stretch>
            </p:blipFill>
            <p:spPr>
              <a:xfrm>
                <a:off x="5866972" y="439838"/>
                <a:ext cx="458051" cy="458051"/>
              </a:xfrm>
              <a:prstGeom prst="rect">
                <a:avLst/>
              </a:prstGeom>
            </p:spPr>
          </p:pic>
          <p:sp>
            <p:nvSpPr>
              <p:cNvPr id="13" name="Multiplication Sign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1336ABB-FFB1-A478-5988-DC63C9D2DEA1}"/>
                  </a:ext>
                </a:extLst>
              </p:cNvPr>
              <p:cNvSpPr/>
              <p:nvPr/>
            </p:nvSpPr>
            <p:spPr>
              <a:xfrm>
                <a:off x="5796984" y="-2037563"/>
                <a:ext cx="598025" cy="717630"/>
              </a:xfrm>
              <a:prstGeom prst="mathMultiply">
                <a:avLst>
                  <a:gd name="adj1" fmla="val 1190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02D2AB7-8468-FD6E-F732-756D35EA0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392492" y="2273434"/>
              <a:ext cx="428746" cy="42874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77D8AA6-1A1C-522E-414E-F450C517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362409" y="1548868"/>
              <a:ext cx="458831" cy="458831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33050D-F6D2-542A-FACA-D49D3BDAA8C6}"/>
              </a:ext>
            </a:extLst>
          </p:cNvPr>
          <p:cNvSpPr/>
          <p:nvPr/>
        </p:nvSpPr>
        <p:spPr>
          <a:xfrm>
            <a:off x="525989" y="987344"/>
            <a:ext cx="4960411" cy="5495082"/>
          </a:xfrm>
          <a:prstGeom prst="roundRect">
            <a:avLst>
              <a:gd name="adj" fmla="val 12181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95E2EA-5DE2-8A43-EC65-11C27A8DF9DF}"/>
              </a:ext>
            </a:extLst>
          </p:cNvPr>
          <p:cNvSpPr/>
          <p:nvPr/>
        </p:nvSpPr>
        <p:spPr>
          <a:xfrm>
            <a:off x="1660567" y="2417652"/>
            <a:ext cx="2658146" cy="258073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A33430B-BEDA-2A78-ADAE-65B9DC82E275}"/>
              </a:ext>
            </a:extLst>
          </p:cNvPr>
          <p:cNvSpPr/>
          <p:nvPr/>
        </p:nvSpPr>
        <p:spPr>
          <a:xfrm>
            <a:off x="7030447" y="2444516"/>
            <a:ext cx="2577051" cy="2527009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ABC34F-DE51-C26F-253C-12BF19B71F28}"/>
              </a:ext>
            </a:extLst>
          </p:cNvPr>
          <p:cNvSpPr/>
          <p:nvPr/>
        </p:nvSpPr>
        <p:spPr>
          <a:xfrm>
            <a:off x="3543160" y="4267277"/>
            <a:ext cx="906264" cy="863358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72168B-0A72-ABF7-F2E0-72A370299DF2}"/>
              </a:ext>
            </a:extLst>
          </p:cNvPr>
          <p:cNvSpPr/>
          <p:nvPr/>
        </p:nvSpPr>
        <p:spPr>
          <a:xfrm>
            <a:off x="8843942" y="4267277"/>
            <a:ext cx="906264" cy="863358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015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EBA0A-9143-F9AC-85B1-C85F0628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EDF81EC-4816-B5D8-F618-301D6E7210D9}"/>
              </a:ext>
            </a:extLst>
          </p:cNvPr>
          <p:cNvGrpSpPr/>
          <p:nvPr/>
        </p:nvGrpSpPr>
        <p:grpSpPr>
          <a:xfrm>
            <a:off x="3986812" y="1719290"/>
            <a:ext cx="3017171" cy="3572357"/>
            <a:chOff x="3581007" y="1483606"/>
            <a:chExt cx="3017171" cy="35723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4828B5-1792-DA40-5993-7AB612C5398F}"/>
                </a:ext>
              </a:extLst>
            </p:cNvPr>
            <p:cNvSpPr txBox="1"/>
            <p:nvPr/>
          </p:nvSpPr>
          <p:spPr>
            <a:xfrm>
              <a:off x="3986812" y="1483606"/>
              <a:ext cx="2202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username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60E3E98-88DA-67FC-805C-19F614762FC9}"/>
                </a:ext>
              </a:extLst>
            </p:cNvPr>
            <p:cNvSpPr/>
            <p:nvPr/>
          </p:nvSpPr>
          <p:spPr>
            <a:xfrm>
              <a:off x="3581007" y="2042687"/>
              <a:ext cx="3017171" cy="3013276"/>
            </a:xfrm>
            <a:prstGeom prst="roundRect">
              <a:avLst>
                <a:gd name="adj" fmla="val 12181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4CDF26-6103-FFAE-7AEE-C0337037C675}"/>
                </a:ext>
              </a:extLst>
            </p:cNvPr>
            <p:cNvSpPr/>
            <p:nvPr/>
          </p:nvSpPr>
          <p:spPr>
            <a:xfrm>
              <a:off x="3799309" y="2198265"/>
              <a:ext cx="2577051" cy="2527009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BB1AE6F-DF01-B1A7-61A1-FB7981044324}"/>
                </a:ext>
              </a:extLst>
            </p:cNvPr>
            <p:cNvSpPr/>
            <p:nvPr/>
          </p:nvSpPr>
          <p:spPr>
            <a:xfrm>
              <a:off x="5510645" y="4000620"/>
              <a:ext cx="906264" cy="863358"/>
            </a:xfrm>
            <a:prstGeom prst="ellipse">
              <a:avLst/>
            </a:prstGeom>
            <a:solidFill>
              <a:srgbClr val="2664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B1AC74-AA6C-685A-B02A-023F6D6BEA2D}"/>
              </a:ext>
            </a:extLst>
          </p:cNvPr>
          <p:cNvSpPr txBox="1"/>
          <p:nvPr/>
        </p:nvSpPr>
        <p:spPr>
          <a:xfrm>
            <a:off x="4392617" y="845096"/>
            <a:ext cx="220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LMEADOS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41425-BACC-5980-7EA7-962181BACDAE}"/>
              </a:ext>
            </a:extLst>
          </p:cNvPr>
          <p:cNvGrpSpPr/>
          <p:nvPr/>
        </p:nvGrpSpPr>
        <p:grpSpPr>
          <a:xfrm>
            <a:off x="11485905" y="81023"/>
            <a:ext cx="598025" cy="4348343"/>
            <a:chOff x="11307852" y="-1646163"/>
            <a:chExt cx="598025" cy="4348343"/>
          </a:xfrm>
        </p:grpSpPr>
        <p:sp>
          <p:nvSpPr>
            <p:cNvPr id="13" name="Multiplication Sign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4531F12D-2DCF-AFD7-3352-F2E00F2E9C08}"/>
                </a:ext>
              </a:extLst>
            </p:cNvPr>
            <p:cNvSpPr/>
            <p:nvPr/>
          </p:nvSpPr>
          <p:spPr>
            <a:xfrm>
              <a:off x="11307852" y="-1646163"/>
              <a:ext cx="598025" cy="717630"/>
            </a:xfrm>
            <a:prstGeom prst="mathMultiply">
              <a:avLst>
                <a:gd name="adj1" fmla="val 1190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9535EF-4FA5-F6B7-8D79-D9AE0422B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392492" y="2273434"/>
              <a:ext cx="428746" cy="42874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D45617D-4B16-E034-07FA-07D1EE3F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362409" y="1548868"/>
              <a:ext cx="458831" cy="45883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BD7AEB9-5620-344D-956F-7A52A8B7D199}"/>
              </a:ext>
            </a:extLst>
          </p:cNvPr>
          <p:cNvGrpSpPr/>
          <p:nvPr/>
        </p:nvGrpSpPr>
        <p:grpSpPr>
          <a:xfrm>
            <a:off x="747823" y="1719290"/>
            <a:ext cx="3017171" cy="3572357"/>
            <a:chOff x="525989" y="428263"/>
            <a:chExt cx="3017171" cy="35723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02993-67EA-8D40-754A-929AB7ADA802}"/>
                </a:ext>
              </a:extLst>
            </p:cNvPr>
            <p:cNvSpPr txBox="1"/>
            <p:nvPr/>
          </p:nvSpPr>
          <p:spPr>
            <a:xfrm>
              <a:off x="931794" y="428263"/>
              <a:ext cx="2202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Jazmen2002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D0A207F-095F-21B3-2F69-3195F82D821A}"/>
                </a:ext>
              </a:extLst>
            </p:cNvPr>
            <p:cNvGrpSpPr/>
            <p:nvPr/>
          </p:nvGrpSpPr>
          <p:grpSpPr>
            <a:xfrm>
              <a:off x="525989" y="987344"/>
              <a:ext cx="3017171" cy="3013276"/>
              <a:chOff x="525989" y="987344"/>
              <a:chExt cx="3017171" cy="3013276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0352623-9315-5D2B-C64C-78DA3562EEAB}"/>
                  </a:ext>
                </a:extLst>
              </p:cNvPr>
              <p:cNvSpPr/>
              <p:nvPr/>
            </p:nvSpPr>
            <p:spPr>
              <a:xfrm>
                <a:off x="525989" y="987344"/>
                <a:ext cx="3017171" cy="3013276"/>
              </a:xfrm>
              <a:prstGeom prst="roundRect">
                <a:avLst>
                  <a:gd name="adj" fmla="val 12181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108E88B-9B87-1624-CE2F-3487F28ADE25}"/>
                  </a:ext>
                </a:extLst>
              </p:cNvPr>
              <p:cNvSpPr/>
              <p:nvPr/>
            </p:nvSpPr>
            <p:spPr>
              <a:xfrm>
                <a:off x="703745" y="1203614"/>
                <a:ext cx="2658146" cy="258073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C69806-345F-C6C2-3017-B65161ED6940}"/>
                  </a:ext>
                </a:extLst>
              </p:cNvPr>
              <p:cNvSpPr/>
              <p:nvPr/>
            </p:nvSpPr>
            <p:spPr>
              <a:xfrm>
                <a:off x="2455627" y="2945277"/>
                <a:ext cx="906264" cy="863358"/>
              </a:xfrm>
              <a:prstGeom prst="ellipse">
                <a:avLst/>
              </a:prstGeom>
              <a:solidFill>
                <a:srgbClr val="2664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CD6F79-3279-7FCD-5CE7-218DA2A20D35}"/>
              </a:ext>
            </a:extLst>
          </p:cNvPr>
          <p:cNvGrpSpPr/>
          <p:nvPr/>
        </p:nvGrpSpPr>
        <p:grpSpPr>
          <a:xfrm>
            <a:off x="7222285" y="1725559"/>
            <a:ext cx="3017171" cy="3572357"/>
            <a:chOff x="6777898" y="1483606"/>
            <a:chExt cx="3017171" cy="35723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65ED10-FD7F-3C41-9D07-0F64D1B6EFD7}"/>
                </a:ext>
              </a:extLst>
            </p:cNvPr>
            <p:cNvSpPr txBox="1"/>
            <p:nvPr/>
          </p:nvSpPr>
          <p:spPr>
            <a:xfrm>
              <a:off x="7183703" y="1483606"/>
              <a:ext cx="2202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gaelkreisy</a:t>
              </a:r>
              <a:endParaRPr lang="en-US"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901D679-DFCC-151F-44C5-696E8B59E4F9}"/>
                </a:ext>
              </a:extLst>
            </p:cNvPr>
            <p:cNvSpPr/>
            <p:nvPr/>
          </p:nvSpPr>
          <p:spPr>
            <a:xfrm>
              <a:off x="6777898" y="2042687"/>
              <a:ext cx="3017171" cy="3013276"/>
            </a:xfrm>
            <a:prstGeom prst="roundRect">
              <a:avLst>
                <a:gd name="adj" fmla="val 12181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3A8E20E-DB8D-CB0C-8ED3-A9524C2E2BA9}"/>
                </a:ext>
              </a:extLst>
            </p:cNvPr>
            <p:cNvSpPr/>
            <p:nvPr/>
          </p:nvSpPr>
          <p:spPr>
            <a:xfrm>
              <a:off x="6934323" y="2215101"/>
              <a:ext cx="2700805" cy="2580735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C2CB1D7-A2E6-54F6-530E-6BA812FDB8C0}"/>
                </a:ext>
              </a:extLst>
            </p:cNvPr>
            <p:cNvSpPr/>
            <p:nvPr/>
          </p:nvSpPr>
          <p:spPr>
            <a:xfrm>
              <a:off x="8707536" y="4000620"/>
              <a:ext cx="906264" cy="863358"/>
            </a:xfrm>
            <a:prstGeom prst="ellipse">
              <a:avLst/>
            </a:prstGeom>
            <a:solidFill>
              <a:srgbClr val="2664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815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DEB7AF-C60E-51B6-4E2F-66CBF618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B7DC654-B030-9C00-4F02-6E9ED3F88845}"/>
              </a:ext>
            </a:extLst>
          </p:cNvPr>
          <p:cNvSpPr/>
          <p:nvPr/>
        </p:nvSpPr>
        <p:spPr>
          <a:xfrm>
            <a:off x="5073815" y="143287"/>
            <a:ext cx="618428" cy="5692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8BFB451-C29E-8EC2-D67A-F1D55551F5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2270" y="971590"/>
            <a:ext cx="11507459" cy="5730150"/>
          </a:xfrm>
          <a:prstGeom prst="roundRect">
            <a:avLst>
              <a:gd name="adj" fmla="val 9043"/>
            </a:avLst>
          </a:prstGeom>
          <a:gradFill flip="none" rotWithShape="1">
            <a:gsLst>
              <a:gs pos="4000">
                <a:schemeClr val="bg2">
                  <a:lumMod val="25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9A17E-26CF-0E4D-DCE0-EB6B0C10FB05}"/>
              </a:ext>
            </a:extLst>
          </p:cNvPr>
          <p:cNvSpPr txBox="1"/>
          <p:nvPr/>
        </p:nvSpPr>
        <p:spPr>
          <a:xfrm>
            <a:off x="342270" y="181720"/>
            <a:ext cx="4423790" cy="523220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lang="en-US" sz="2800" b="1" noProof="0" dirty="0">
                <a:gradFill flip="none" rotWithShape="1">
                  <a:gsLst>
                    <a:gs pos="0">
                      <a:schemeClr val="accent1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1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lumMod val="5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reflection blurRad="6350" stA="50000" endA="300" endPos="50000" dist="29997" dir="5400000" sy="-100000" algn="bl" rotWithShape="0"/>
                </a:effectLst>
              </a:rPr>
              <a:t>FRIENDS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21C8EA-E7DA-541F-5935-F4BC7D3893E0}"/>
              </a:ext>
            </a:extLst>
          </p:cNvPr>
          <p:cNvGrpSpPr/>
          <p:nvPr/>
        </p:nvGrpSpPr>
        <p:grpSpPr>
          <a:xfrm>
            <a:off x="11291063" y="1107148"/>
            <a:ext cx="126787" cy="5499420"/>
            <a:chOff x="5426325" y="3573722"/>
            <a:chExt cx="126787" cy="549942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E678A29-A20A-24EA-64C9-37FAA45D5362}"/>
                </a:ext>
              </a:extLst>
            </p:cNvPr>
            <p:cNvSpPr/>
            <p:nvPr/>
          </p:nvSpPr>
          <p:spPr>
            <a:xfrm rot="5400000" flipV="1">
              <a:off x="2744729" y="6280047"/>
              <a:ext cx="5499420" cy="86770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D391A95-C853-B727-66D0-0A55159E870C}"/>
                </a:ext>
              </a:extLst>
            </p:cNvPr>
            <p:cNvSpPr/>
            <p:nvPr/>
          </p:nvSpPr>
          <p:spPr>
            <a:xfrm rot="5400000" flipV="1">
              <a:off x="5294394" y="3893410"/>
              <a:ext cx="390649" cy="126787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2AF88E0-BED6-1376-BFC0-2099FE904AAA}"/>
              </a:ext>
            </a:extLst>
          </p:cNvPr>
          <p:cNvGrpSpPr/>
          <p:nvPr/>
        </p:nvGrpSpPr>
        <p:grpSpPr>
          <a:xfrm>
            <a:off x="5876041" y="111384"/>
            <a:ext cx="5973688" cy="663891"/>
            <a:chOff x="6400801" y="374212"/>
            <a:chExt cx="4532681" cy="6638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5F43BEA-8EB5-F162-5BA8-E66A097AE98D}"/>
                </a:ext>
              </a:extLst>
            </p:cNvPr>
            <p:cNvSpPr>
              <a:spLocks/>
            </p:cNvSpPr>
            <p:nvPr/>
          </p:nvSpPr>
          <p:spPr>
            <a:xfrm>
              <a:off x="6400801" y="374212"/>
              <a:ext cx="4532681" cy="663891"/>
            </a:xfrm>
            <a:prstGeom prst="roundRect">
              <a:avLst>
                <a:gd name="adj" fmla="val 486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4" name="TextBox 73">
              <a:hlinkClick r:id="rId3" action="ppaction://hlinksldjump"/>
              <a:extLst>
                <a:ext uri="{FF2B5EF4-FFF2-40B4-BE49-F238E27FC236}">
                  <a16:creationId xmlns:a16="http://schemas.microsoft.com/office/drawing/2014/main" id="{FB3F891B-F1D6-C284-F72D-2FC22E29ACAD}"/>
                </a:ext>
              </a:extLst>
            </p:cNvPr>
            <p:cNvSpPr txBox="1"/>
            <p:nvPr/>
          </p:nvSpPr>
          <p:spPr>
            <a:xfrm>
              <a:off x="6547407" y="426758"/>
              <a:ext cx="1121567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PROFILE</a:t>
              </a:r>
            </a:p>
          </p:txBody>
        </p:sp>
        <p:sp>
          <p:nvSpPr>
            <p:cNvPr id="75" name="TextBox 74">
              <a:hlinkClick r:id="rId4" action="ppaction://hlinksldjump"/>
              <a:extLst>
                <a:ext uri="{FF2B5EF4-FFF2-40B4-BE49-F238E27FC236}">
                  <a16:creationId xmlns:a16="http://schemas.microsoft.com/office/drawing/2014/main" id="{CDD10BAC-1D14-2F57-2528-5B1906A8ED7C}"/>
                </a:ext>
              </a:extLst>
            </p:cNvPr>
            <p:cNvSpPr txBox="1"/>
            <p:nvPr/>
          </p:nvSpPr>
          <p:spPr>
            <a:xfrm>
              <a:off x="7771861" y="426758"/>
              <a:ext cx="1478674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FULL GAMES</a:t>
              </a:r>
            </a:p>
          </p:txBody>
        </p:sp>
      </p:grpSp>
      <p:sp>
        <p:nvSpPr>
          <p:cNvPr id="30" name="TextBox 29">
            <a:hlinkClick r:id="rId5" action="ppaction://hlinksldjump"/>
            <a:extLst>
              <a:ext uri="{FF2B5EF4-FFF2-40B4-BE49-F238E27FC236}">
                <a16:creationId xmlns:a16="http://schemas.microsoft.com/office/drawing/2014/main" id="{F70451C9-F53F-95FC-CC97-0F7E19063084}"/>
              </a:ext>
            </a:extLst>
          </p:cNvPr>
          <p:cNvSpPr txBox="1"/>
          <p:nvPr/>
        </p:nvSpPr>
        <p:spPr>
          <a:xfrm>
            <a:off x="9767345" y="154325"/>
            <a:ext cx="1948767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7C4DBB-02C8-6554-5A97-23DCA83F49F7}"/>
              </a:ext>
            </a:extLst>
          </p:cNvPr>
          <p:cNvGrpSpPr/>
          <p:nvPr/>
        </p:nvGrpSpPr>
        <p:grpSpPr>
          <a:xfrm>
            <a:off x="4624955" y="1318675"/>
            <a:ext cx="4772812" cy="483514"/>
            <a:chOff x="3722614" y="1295954"/>
            <a:chExt cx="4772812" cy="48351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92A57EA-B3B4-957E-DC12-55E746D63455}"/>
                </a:ext>
              </a:extLst>
            </p:cNvPr>
            <p:cNvSpPr/>
            <p:nvPr/>
          </p:nvSpPr>
          <p:spPr>
            <a:xfrm>
              <a:off x="4158153" y="1295954"/>
              <a:ext cx="4337273" cy="483514"/>
            </a:xfrm>
            <a:prstGeom prst="roundRect">
              <a:avLst>
                <a:gd name="adj" fmla="val 40196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noProof="0" dirty="0">
                  <a:solidFill>
                    <a:schemeClr val="bg2">
                      <a:lumMod val="25000"/>
                    </a:schemeClr>
                  </a:solidFill>
                </a:rPr>
                <a:t>Search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09B081-A241-CEA7-E810-F0437D701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22614" y="1366423"/>
              <a:ext cx="304305" cy="304305"/>
            </a:xfrm>
            <a:prstGeom prst="rect">
              <a:avLst/>
            </a:prstGeom>
          </p:spPr>
        </p:pic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CB1B19C-2958-B04B-847C-9B4CD1975E5A}"/>
              </a:ext>
            </a:extLst>
          </p:cNvPr>
          <p:cNvSpPr/>
          <p:nvPr/>
        </p:nvSpPr>
        <p:spPr>
          <a:xfrm>
            <a:off x="675091" y="1577711"/>
            <a:ext cx="3618091" cy="2141081"/>
          </a:xfrm>
          <a:prstGeom prst="roundRect">
            <a:avLst>
              <a:gd name="adj" fmla="val 10072"/>
            </a:avLst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noProof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C78765-519B-78F8-06AC-D6D3CABCF632}"/>
              </a:ext>
            </a:extLst>
          </p:cNvPr>
          <p:cNvSpPr/>
          <p:nvPr/>
        </p:nvSpPr>
        <p:spPr>
          <a:xfrm>
            <a:off x="9661224" y="1258554"/>
            <a:ext cx="1391112" cy="483514"/>
          </a:xfrm>
          <a:prstGeom prst="roundRect">
            <a:avLst>
              <a:gd name="adj" fmla="val 40196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6977AE-9151-9285-6764-FACEEEDD6FFE}"/>
              </a:ext>
            </a:extLst>
          </p:cNvPr>
          <p:cNvSpPr txBox="1"/>
          <p:nvPr/>
        </p:nvSpPr>
        <p:spPr>
          <a:xfrm>
            <a:off x="1335938" y="1161649"/>
            <a:ext cx="21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Your Friends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C5AA15-EC5B-9846-EA01-CC784AC34DC5}"/>
              </a:ext>
            </a:extLst>
          </p:cNvPr>
          <p:cNvSpPr txBox="1"/>
          <p:nvPr/>
        </p:nvSpPr>
        <p:spPr>
          <a:xfrm>
            <a:off x="4331620" y="1802189"/>
            <a:ext cx="145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E54EDC3-2814-1E90-B2C4-A2D4DAA524AE}"/>
              </a:ext>
            </a:extLst>
          </p:cNvPr>
          <p:cNvSpPr/>
          <p:nvPr/>
        </p:nvSpPr>
        <p:spPr>
          <a:xfrm>
            <a:off x="4510255" y="2263854"/>
            <a:ext cx="6542081" cy="3536242"/>
          </a:xfrm>
          <a:prstGeom prst="roundRect">
            <a:avLst>
              <a:gd name="adj" fmla="val 10907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noProof="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D775AB-265B-4A45-E686-9D41B903C136}"/>
              </a:ext>
            </a:extLst>
          </p:cNvPr>
          <p:cNvGrpSpPr/>
          <p:nvPr/>
        </p:nvGrpSpPr>
        <p:grpSpPr>
          <a:xfrm>
            <a:off x="4131388" y="1802189"/>
            <a:ext cx="88053" cy="1739664"/>
            <a:chOff x="5317686" y="4600808"/>
            <a:chExt cx="125209" cy="387447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E686039-EFF1-AE51-EB18-BE486AF8212D}"/>
                </a:ext>
              </a:extLst>
            </p:cNvPr>
            <p:cNvSpPr/>
            <p:nvPr/>
          </p:nvSpPr>
          <p:spPr>
            <a:xfrm rot="5400000">
              <a:off x="3450714" y="6522844"/>
              <a:ext cx="3857328" cy="47540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F460A70-BF78-87E7-06EC-6955C5CA6E15}"/>
                </a:ext>
              </a:extLst>
            </p:cNvPr>
            <p:cNvSpPr/>
            <p:nvPr/>
          </p:nvSpPr>
          <p:spPr>
            <a:xfrm rot="5400000" flipV="1">
              <a:off x="5184966" y="4733528"/>
              <a:ext cx="390649" cy="125209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4A429E5-0F16-B343-B9E3-89061C33D442}"/>
              </a:ext>
            </a:extLst>
          </p:cNvPr>
          <p:cNvGrpSpPr/>
          <p:nvPr/>
        </p:nvGrpSpPr>
        <p:grpSpPr>
          <a:xfrm>
            <a:off x="759752" y="1791265"/>
            <a:ext cx="3260646" cy="1218429"/>
            <a:chOff x="600266" y="2625405"/>
            <a:chExt cx="3260646" cy="12184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79379A-D142-424A-0221-E06F2AAB09B7}"/>
                </a:ext>
              </a:extLst>
            </p:cNvPr>
            <p:cNvGrpSpPr/>
            <p:nvPr/>
          </p:nvGrpSpPr>
          <p:grpSpPr>
            <a:xfrm>
              <a:off x="600266" y="2625405"/>
              <a:ext cx="2751415" cy="1218429"/>
              <a:chOff x="584332" y="1107148"/>
              <a:chExt cx="2751415" cy="121842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C123ED0-7148-3D3F-9150-63F1E72048F0}"/>
                  </a:ext>
                </a:extLst>
              </p:cNvPr>
              <p:cNvSpPr/>
              <p:nvPr/>
            </p:nvSpPr>
            <p:spPr>
              <a:xfrm>
                <a:off x="1334709" y="1107148"/>
                <a:ext cx="2001038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bg1">
                        <a:lumMod val="95000"/>
                      </a:schemeClr>
                    </a:solidFill>
                  </a:rPr>
                  <a:t>Jazmen2002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7315554-8829-C08C-3E9E-A5A6203F54DB}"/>
                  </a:ext>
                </a:extLst>
              </p:cNvPr>
              <p:cNvSpPr/>
              <p:nvPr/>
            </p:nvSpPr>
            <p:spPr>
              <a:xfrm>
                <a:off x="584332" y="1107148"/>
                <a:ext cx="553125" cy="48351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5BA496E-622C-013E-5CE2-ACBD35E55E6E}"/>
                  </a:ext>
                </a:extLst>
              </p:cNvPr>
              <p:cNvGrpSpPr/>
              <p:nvPr/>
            </p:nvGrpSpPr>
            <p:grpSpPr>
              <a:xfrm>
                <a:off x="584332" y="1842063"/>
                <a:ext cx="2751415" cy="483514"/>
                <a:chOff x="756814" y="1884801"/>
                <a:chExt cx="2751415" cy="483514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F1E23158-81F5-F1AF-F2E6-F61C957B0360}"/>
                    </a:ext>
                  </a:extLst>
                </p:cNvPr>
                <p:cNvSpPr/>
                <p:nvPr/>
              </p:nvSpPr>
              <p:spPr>
                <a:xfrm>
                  <a:off x="1507191" y="1884801"/>
                  <a:ext cx="2001038" cy="483514"/>
                </a:xfrm>
                <a:prstGeom prst="roundRect">
                  <a:avLst>
                    <a:gd name="adj" fmla="val 40196"/>
                  </a:avLst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noProof="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gaelkreisy</a:t>
                  </a:r>
                  <a:endParaRPr lang="en-US" sz="2000" b="1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CEF0B0E-C298-C110-791D-30AE58BC97AB}"/>
                    </a:ext>
                  </a:extLst>
                </p:cNvPr>
                <p:cNvSpPr/>
                <p:nvPr/>
              </p:nvSpPr>
              <p:spPr>
                <a:xfrm>
                  <a:off x="756814" y="1884801"/>
                  <a:ext cx="553125" cy="48351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FCF845B-F0F3-C545-D4D8-4AFE099B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6328" y="2670567"/>
              <a:ext cx="394584" cy="39319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19325D8-FD38-E3BB-BC3A-112FF950C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6328" y="3401054"/>
              <a:ext cx="394584" cy="39319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0874A89-D93C-A674-8870-D5144EFCA67F}"/>
              </a:ext>
            </a:extLst>
          </p:cNvPr>
          <p:cNvSpPr txBox="1"/>
          <p:nvPr/>
        </p:nvSpPr>
        <p:spPr>
          <a:xfrm>
            <a:off x="893560" y="3791851"/>
            <a:ext cx="304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Friendship Requests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6AB9711-4DD5-C963-4B5D-CEE69836FD0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4531933" y="3870942"/>
            <a:ext cx="6520403" cy="65842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0495119-BB70-9A37-913D-85026F783116}"/>
              </a:ext>
            </a:extLst>
          </p:cNvPr>
          <p:cNvSpPr/>
          <p:nvPr/>
        </p:nvSpPr>
        <p:spPr>
          <a:xfrm>
            <a:off x="586777" y="4253516"/>
            <a:ext cx="3659753" cy="2101651"/>
          </a:xfrm>
          <a:prstGeom prst="roundRect">
            <a:avLst>
              <a:gd name="adj" fmla="val 10907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noProof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466C98F-8AAB-53F8-BFB6-BD89A51449FF}"/>
              </a:ext>
            </a:extLst>
          </p:cNvPr>
          <p:cNvSpPr/>
          <p:nvPr/>
        </p:nvSpPr>
        <p:spPr>
          <a:xfrm>
            <a:off x="9248172" y="5951946"/>
            <a:ext cx="1804164" cy="483514"/>
          </a:xfrm>
          <a:prstGeom prst="roundRect">
            <a:avLst>
              <a:gd name="adj" fmla="val 40196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ADD FRIEND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BB4E5BF-7F43-A27C-89E9-110800C337FC}"/>
              </a:ext>
            </a:extLst>
          </p:cNvPr>
          <p:cNvGrpSpPr/>
          <p:nvPr/>
        </p:nvGrpSpPr>
        <p:grpSpPr>
          <a:xfrm>
            <a:off x="4870261" y="2498439"/>
            <a:ext cx="3816364" cy="1938992"/>
            <a:chOff x="4870261" y="2498439"/>
            <a:chExt cx="3816364" cy="19389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809E5F-6EDD-276E-3643-4EF22E4A1E6D}"/>
                </a:ext>
              </a:extLst>
            </p:cNvPr>
            <p:cNvSpPr txBox="1"/>
            <p:nvPr/>
          </p:nvSpPr>
          <p:spPr>
            <a:xfrm>
              <a:off x="5646485" y="2498439"/>
              <a:ext cx="30401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2</a:t>
              </a:r>
            </a:p>
            <a:p>
              <a:endParaRPr lang="es-419" sz="2400" dirty="0">
                <a:solidFill>
                  <a:schemeClr val="bg1"/>
                </a:solidFill>
              </a:endParaRPr>
            </a:p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3</a:t>
              </a:r>
            </a:p>
            <a:p>
              <a:endParaRPr lang="es-419" sz="2400" dirty="0">
                <a:solidFill>
                  <a:schemeClr val="bg1"/>
                </a:solidFill>
              </a:endParaRPr>
            </a:p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9FFAA1F-BB96-7C65-7FDE-8E603D99702E}"/>
                </a:ext>
              </a:extLst>
            </p:cNvPr>
            <p:cNvSpPr/>
            <p:nvPr/>
          </p:nvSpPr>
          <p:spPr>
            <a:xfrm flipH="1">
              <a:off x="4870261" y="2503453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A071B98-D971-6F33-824C-256046F69A6B}"/>
                </a:ext>
              </a:extLst>
            </p:cNvPr>
            <p:cNvSpPr/>
            <p:nvPr/>
          </p:nvSpPr>
          <p:spPr>
            <a:xfrm flipH="1">
              <a:off x="4870261" y="3209959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BBDDB6E-2097-572D-656B-EBDC8FB276A8}"/>
                </a:ext>
              </a:extLst>
            </p:cNvPr>
            <p:cNvSpPr/>
            <p:nvPr/>
          </p:nvSpPr>
          <p:spPr>
            <a:xfrm flipH="1">
              <a:off x="4870261" y="3898890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C1F57FD-BC5E-99F8-F271-5CA432D51540}"/>
                </a:ext>
              </a:extLst>
            </p:cNvPr>
            <p:cNvSpPr/>
            <p:nvPr/>
          </p:nvSpPr>
          <p:spPr>
            <a:xfrm>
              <a:off x="7583790" y="2498439"/>
              <a:ext cx="416688" cy="405114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3BF5B9A-C701-E4E6-EEB4-75055C3C2723}"/>
                </a:ext>
              </a:extLst>
            </p:cNvPr>
            <p:cNvSpPr/>
            <p:nvPr/>
          </p:nvSpPr>
          <p:spPr>
            <a:xfrm>
              <a:off x="7583790" y="3276672"/>
              <a:ext cx="416688" cy="405114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7843121-5170-2BAE-F59E-C34166048E9C}"/>
                </a:ext>
              </a:extLst>
            </p:cNvPr>
            <p:cNvSpPr/>
            <p:nvPr/>
          </p:nvSpPr>
          <p:spPr>
            <a:xfrm>
              <a:off x="7583790" y="3996548"/>
              <a:ext cx="416688" cy="405114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E38040D-CD1A-932C-744A-6E179ED2165F}"/>
              </a:ext>
            </a:extLst>
          </p:cNvPr>
          <p:cNvSpPr txBox="1"/>
          <p:nvPr/>
        </p:nvSpPr>
        <p:spPr>
          <a:xfrm>
            <a:off x="1132723" y="4411848"/>
            <a:ext cx="1492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800" dirty="0" err="1">
                <a:solidFill>
                  <a:schemeClr val="bg1"/>
                </a:solidFill>
              </a:rPr>
              <a:t>Username</a:t>
            </a:r>
            <a:r>
              <a:rPr lang="es-419" sz="1800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AF80CB1-0058-329B-C434-D847BB808B48}"/>
              </a:ext>
            </a:extLst>
          </p:cNvPr>
          <p:cNvSpPr/>
          <p:nvPr/>
        </p:nvSpPr>
        <p:spPr>
          <a:xfrm flipH="1">
            <a:off x="675091" y="4411848"/>
            <a:ext cx="436938" cy="38793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A49CE69-E64F-6D94-6FA4-CC17D834E955}"/>
              </a:ext>
            </a:extLst>
          </p:cNvPr>
          <p:cNvSpPr/>
          <p:nvPr/>
        </p:nvSpPr>
        <p:spPr>
          <a:xfrm>
            <a:off x="2524255" y="4430454"/>
            <a:ext cx="384524" cy="369332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5427CC-708F-D6FE-2174-E8B278049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7783" y="4432233"/>
            <a:ext cx="394584" cy="39319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1FF0A5D-5B4F-1F0A-A86A-C7085813D69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7452" t="12612" r="17091" b="24651"/>
          <a:stretch>
            <a:fillRect/>
          </a:stretch>
        </p:blipFill>
        <p:spPr>
          <a:xfrm>
            <a:off x="3098991" y="4401662"/>
            <a:ext cx="430256" cy="432818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56FA451C-D1BA-5915-C61B-3DB1569C15DA}"/>
              </a:ext>
            </a:extLst>
          </p:cNvPr>
          <p:cNvSpPr/>
          <p:nvPr/>
        </p:nvSpPr>
        <p:spPr>
          <a:xfrm>
            <a:off x="1141508" y="2144049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51329E3-1D2D-D811-ED03-B0703F554749}"/>
              </a:ext>
            </a:extLst>
          </p:cNvPr>
          <p:cNvSpPr/>
          <p:nvPr/>
        </p:nvSpPr>
        <p:spPr>
          <a:xfrm>
            <a:off x="1141508" y="2888029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798005F-6976-7D85-3F97-24D3A7B0792B}"/>
              </a:ext>
            </a:extLst>
          </p:cNvPr>
          <p:cNvSpPr/>
          <p:nvPr/>
        </p:nvSpPr>
        <p:spPr>
          <a:xfrm>
            <a:off x="5286432" y="2880467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3472155-BB03-5B71-9CD3-D05D5298890C}"/>
              </a:ext>
            </a:extLst>
          </p:cNvPr>
          <p:cNvSpPr/>
          <p:nvPr/>
        </p:nvSpPr>
        <p:spPr>
          <a:xfrm>
            <a:off x="5322599" y="4260036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1F5F3D4-1CA5-9C4D-928D-CE01665D584D}"/>
              </a:ext>
            </a:extLst>
          </p:cNvPr>
          <p:cNvSpPr/>
          <p:nvPr/>
        </p:nvSpPr>
        <p:spPr>
          <a:xfrm>
            <a:off x="5305368" y="3579237"/>
            <a:ext cx="194430" cy="1776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ctangle: Rounded Corners 83">
            <a:hlinkClick r:id="rId15" action="ppaction://hlinksldjump"/>
            <a:extLst>
              <a:ext uri="{FF2B5EF4-FFF2-40B4-BE49-F238E27FC236}">
                <a16:creationId xmlns:a16="http://schemas.microsoft.com/office/drawing/2014/main" id="{E652A5E7-1EBA-FEFC-402C-DD019FD08CAD}"/>
              </a:ext>
            </a:extLst>
          </p:cNvPr>
          <p:cNvSpPr/>
          <p:nvPr/>
        </p:nvSpPr>
        <p:spPr>
          <a:xfrm>
            <a:off x="6977255" y="5952612"/>
            <a:ext cx="2007461" cy="483514"/>
          </a:xfrm>
          <a:prstGeom prst="roundRect">
            <a:avLst>
              <a:gd name="adj" fmla="val 4019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VIEW PROFILE</a:t>
            </a:r>
          </a:p>
        </p:txBody>
      </p:sp>
    </p:spTree>
    <p:extLst>
      <p:ext uri="{BB962C8B-B14F-4D97-AF65-F5344CB8AC3E}">
        <p14:creationId xmlns:p14="http://schemas.microsoft.com/office/powerpoint/2010/main" val="2749861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4C521-F85A-A514-B7CE-EE2804F0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B954BE4-20DD-1506-A924-6EC7BE38F647}"/>
              </a:ext>
            </a:extLst>
          </p:cNvPr>
          <p:cNvSpPr/>
          <p:nvPr/>
        </p:nvSpPr>
        <p:spPr>
          <a:xfrm>
            <a:off x="5073815" y="143287"/>
            <a:ext cx="618428" cy="5692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D986DCD-13F8-8F36-AAF6-7CBD12B387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2270" y="971590"/>
            <a:ext cx="11507459" cy="5730150"/>
          </a:xfrm>
          <a:prstGeom prst="roundRect">
            <a:avLst>
              <a:gd name="adj" fmla="val 9043"/>
            </a:avLst>
          </a:prstGeom>
          <a:gradFill flip="none" rotWithShape="1">
            <a:gsLst>
              <a:gs pos="4000">
                <a:schemeClr val="bg2">
                  <a:lumMod val="25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AAF0A-7437-A9D3-627C-65DB8DC43C7A}"/>
              </a:ext>
            </a:extLst>
          </p:cNvPr>
          <p:cNvSpPr txBox="1"/>
          <p:nvPr/>
        </p:nvSpPr>
        <p:spPr>
          <a:xfrm>
            <a:off x="342270" y="181720"/>
            <a:ext cx="4423790" cy="523220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lang="en-US" sz="2800" b="1" noProof="0" dirty="0">
                <a:gradFill flip="none" rotWithShape="1">
                  <a:gsLst>
                    <a:gs pos="0">
                      <a:schemeClr val="accent1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1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lumMod val="5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reflection blurRad="6350" stA="50000" endA="300" endPos="50000" dist="29997" dir="5400000" sy="-100000" algn="bl" rotWithShape="0"/>
                </a:effectLst>
              </a:rPr>
              <a:t>FRIENDS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20D9D5-4C91-8481-A675-53E36AC9315B}"/>
              </a:ext>
            </a:extLst>
          </p:cNvPr>
          <p:cNvGrpSpPr/>
          <p:nvPr/>
        </p:nvGrpSpPr>
        <p:grpSpPr>
          <a:xfrm>
            <a:off x="11291063" y="1107148"/>
            <a:ext cx="126787" cy="5499420"/>
            <a:chOff x="5426325" y="3573722"/>
            <a:chExt cx="126787" cy="549942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E4C66B6-8094-AE1E-E30E-E2CE2DB10CC9}"/>
                </a:ext>
              </a:extLst>
            </p:cNvPr>
            <p:cNvSpPr/>
            <p:nvPr/>
          </p:nvSpPr>
          <p:spPr>
            <a:xfrm rot="5400000" flipV="1">
              <a:off x="2744729" y="6280047"/>
              <a:ext cx="5499420" cy="86770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F4C9287-F527-96CB-EDA6-FD33B4F17EA2}"/>
                </a:ext>
              </a:extLst>
            </p:cNvPr>
            <p:cNvSpPr/>
            <p:nvPr/>
          </p:nvSpPr>
          <p:spPr>
            <a:xfrm rot="5400000" flipV="1">
              <a:off x="5294394" y="3893410"/>
              <a:ext cx="390649" cy="126787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FBAF26D-3A86-459E-FADF-EE41E6D10F4C}"/>
              </a:ext>
            </a:extLst>
          </p:cNvPr>
          <p:cNvGrpSpPr/>
          <p:nvPr/>
        </p:nvGrpSpPr>
        <p:grpSpPr>
          <a:xfrm>
            <a:off x="5876041" y="111384"/>
            <a:ext cx="5973688" cy="663891"/>
            <a:chOff x="6400801" y="374212"/>
            <a:chExt cx="4532681" cy="6638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175A829-0E1F-AABD-56D5-1696DEFC7EAC}"/>
                </a:ext>
              </a:extLst>
            </p:cNvPr>
            <p:cNvSpPr>
              <a:spLocks/>
            </p:cNvSpPr>
            <p:nvPr/>
          </p:nvSpPr>
          <p:spPr>
            <a:xfrm>
              <a:off x="6400801" y="374212"/>
              <a:ext cx="4532681" cy="663891"/>
            </a:xfrm>
            <a:prstGeom prst="roundRect">
              <a:avLst>
                <a:gd name="adj" fmla="val 486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4" name="TextBox 73">
              <a:hlinkClick r:id="rId3" action="ppaction://hlinksldjump"/>
              <a:extLst>
                <a:ext uri="{FF2B5EF4-FFF2-40B4-BE49-F238E27FC236}">
                  <a16:creationId xmlns:a16="http://schemas.microsoft.com/office/drawing/2014/main" id="{10DE80CF-CEA5-86E0-A4DC-16522429E1BA}"/>
                </a:ext>
              </a:extLst>
            </p:cNvPr>
            <p:cNvSpPr txBox="1"/>
            <p:nvPr/>
          </p:nvSpPr>
          <p:spPr>
            <a:xfrm>
              <a:off x="6547407" y="426758"/>
              <a:ext cx="1121567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PROFILE</a:t>
              </a:r>
            </a:p>
          </p:txBody>
        </p:sp>
        <p:sp>
          <p:nvSpPr>
            <p:cNvPr id="75" name="TextBox 74">
              <a:hlinkClick r:id="rId4" action="ppaction://hlinksldjump"/>
              <a:extLst>
                <a:ext uri="{FF2B5EF4-FFF2-40B4-BE49-F238E27FC236}">
                  <a16:creationId xmlns:a16="http://schemas.microsoft.com/office/drawing/2014/main" id="{7F50CD3F-536F-9455-65AB-0AB83038ABEE}"/>
                </a:ext>
              </a:extLst>
            </p:cNvPr>
            <p:cNvSpPr txBox="1"/>
            <p:nvPr/>
          </p:nvSpPr>
          <p:spPr>
            <a:xfrm>
              <a:off x="7771861" y="426758"/>
              <a:ext cx="1478674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FULL GAMES</a:t>
              </a:r>
            </a:p>
          </p:txBody>
        </p:sp>
      </p:grpSp>
      <p:sp>
        <p:nvSpPr>
          <p:cNvPr id="30" name="TextBox 29">
            <a:hlinkClick r:id="rId5" action="ppaction://hlinksldjump"/>
            <a:extLst>
              <a:ext uri="{FF2B5EF4-FFF2-40B4-BE49-F238E27FC236}">
                <a16:creationId xmlns:a16="http://schemas.microsoft.com/office/drawing/2014/main" id="{6FAE325A-0F23-3931-2B6F-C27264147814}"/>
              </a:ext>
            </a:extLst>
          </p:cNvPr>
          <p:cNvSpPr txBox="1"/>
          <p:nvPr/>
        </p:nvSpPr>
        <p:spPr>
          <a:xfrm>
            <a:off x="9767345" y="154325"/>
            <a:ext cx="1948767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E2CE6F-5559-84BF-8772-80234EB34DC1}"/>
              </a:ext>
            </a:extLst>
          </p:cNvPr>
          <p:cNvGrpSpPr/>
          <p:nvPr/>
        </p:nvGrpSpPr>
        <p:grpSpPr>
          <a:xfrm>
            <a:off x="4624955" y="1318675"/>
            <a:ext cx="4772812" cy="483514"/>
            <a:chOff x="3722614" y="1295954"/>
            <a:chExt cx="4772812" cy="48351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3201C0-C56A-D97D-6794-706C0E6E3D03}"/>
                </a:ext>
              </a:extLst>
            </p:cNvPr>
            <p:cNvSpPr/>
            <p:nvPr/>
          </p:nvSpPr>
          <p:spPr>
            <a:xfrm>
              <a:off x="4158153" y="1295954"/>
              <a:ext cx="4337273" cy="483514"/>
            </a:xfrm>
            <a:prstGeom prst="roundRect">
              <a:avLst>
                <a:gd name="adj" fmla="val 40196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noProof="0" dirty="0">
                  <a:solidFill>
                    <a:schemeClr val="bg2">
                      <a:lumMod val="25000"/>
                    </a:schemeClr>
                  </a:solidFill>
                </a:rPr>
                <a:t>Search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76DF52-C1A8-E4C6-A3A7-ADF17F14D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22614" y="1366423"/>
              <a:ext cx="304305" cy="304305"/>
            </a:xfrm>
            <a:prstGeom prst="rect">
              <a:avLst/>
            </a:prstGeom>
          </p:spPr>
        </p:pic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8F94624-B251-2078-0199-CAEE664E7DF0}"/>
              </a:ext>
            </a:extLst>
          </p:cNvPr>
          <p:cNvSpPr/>
          <p:nvPr/>
        </p:nvSpPr>
        <p:spPr>
          <a:xfrm>
            <a:off x="675091" y="1577711"/>
            <a:ext cx="3618091" cy="2141081"/>
          </a:xfrm>
          <a:prstGeom prst="roundRect">
            <a:avLst>
              <a:gd name="adj" fmla="val 10072"/>
            </a:avLst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noProof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48ADC9F-FA03-D40E-BE2B-B8672088A073}"/>
              </a:ext>
            </a:extLst>
          </p:cNvPr>
          <p:cNvSpPr/>
          <p:nvPr/>
        </p:nvSpPr>
        <p:spPr>
          <a:xfrm>
            <a:off x="9661224" y="1258554"/>
            <a:ext cx="1391112" cy="483514"/>
          </a:xfrm>
          <a:prstGeom prst="roundRect">
            <a:avLst>
              <a:gd name="adj" fmla="val 40196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017C4-81CF-50EC-827E-7A90031D94B8}"/>
              </a:ext>
            </a:extLst>
          </p:cNvPr>
          <p:cNvSpPr txBox="1"/>
          <p:nvPr/>
        </p:nvSpPr>
        <p:spPr>
          <a:xfrm>
            <a:off x="1335938" y="1161649"/>
            <a:ext cx="21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Your Friends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E14011-26B6-2F7C-43AE-3C1E683A9214}"/>
              </a:ext>
            </a:extLst>
          </p:cNvPr>
          <p:cNvSpPr txBox="1"/>
          <p:nvPr/>
        </p:nvSpPr>
        <p:spPr>
          <a:xfrm>
            <a:off x="4331620" y="1802189"/>
            <a:ext cx="145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0337BAC-E9F7-9FD4-4C5D-D938754B5D5E}"/>
              </a:ext>
            </a:extLst>
          </p:cNvPr>
          <p:cNvSpPr/>
          <p:nvPr/>
        </p:nvSpPr>
        <p:spPr>
          <a:xfrm>
            <a:off x="4510255" y="2263854"/>
            <a:ext cx="6542081" cy="3536242"/>
          </a:xfrm>
          <a:prstGeom prst="roundRect">
            <a:avLst>
              <a:gd name="adj" fmla="val 10907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noProof="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B2E03A-53B9-590D-3628-EDEFF8B6801A}"/>
              </a:ext>
            </a:extLst>
          </p:cNvPr>
          <p:cNvGrpSpPr/>
          <p:nvPr/>
        </p:nvGrpSpPr>
        <p:grpSpPr>
          <a:xfrm>
            <a:off x="4131388" y="1802189"/>
            <a:ext cx="88053" cy="1739664"/>
            <a:chOff x="5317686" y="4600808"/>
            <a:chExt cx="125209" cy="387447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646FD68-4C5A-8624-4482-99050FECE37A}"/>
                </a:ext>
              </a:extLst>
            </p:cNvPr>
            <p:cNvSpPr/>
            <p:nvPr/>
          </p:nvSpPr>
          <p:spPr>
            <a:xfrm rot="5400000">
              <a:off x="3450714" y="6522844"/>
              <a:ext cx="3857328" cy="47540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9BC518F-0F53-982C-7E88-DEDBE4055E52}"/>
                </a:ext>
              </a:extLst>
            </p:cNvPr>
            <p:cNvSpPr/>
            <p:nvPr/>
          </p:nvSpPr>
          <p:spPr>
            <a:xfrm rot="5400000" flipV="1">
              <a:off x="5184966" y="4733528"/>
              <a:ext cx="390649" cy="125209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C46A3E-CD1F-B643-AE6F-8DBDAF24B25E}"/>
              </a:ext>
            </a:extLst>
          </p:cNvPr>
          <p:cNvGrpSpPr/>
          <p:nvPr/>
        </p:nvGrpSpPr>
        <p:grpSpPr>
          <a:xfrm>
            <a:off x="759752" y="1791265"/>
            <a:ext cx="3260646" cy="1218429"/>
            <a:chOff x="600266" y="2625405"/>
            <a:chExt cx="3260646" cy="12184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D64AB4-64C8-BC51-9B6B-1AB17EFF8BCE}"/>
                </a:ext>
              </a:extLst>
            </p:cNvPr>
            <p:cNvGrpSpPr/>
            <p:nvPr/>
          </p:nvGrpSpPr>
          <p:grpSpPr>
            <a:xfrm>
              <a:off x="600266" y="2625405"/>
              <a:ext cx="2751415" cy="1218429"/>
              <a:chOff x="584332" y="1107148"/>
              <a:chExt cx="2751415" cy="121842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32519EF-1D57-6EEB-9951-400E3ADCBE1D}"/>
                  </a:ext>
                </a:extLst>
              </p:cNvPr>
              <p:cNvSpPr/>
              <p:nvPr/>
            </p:nvSpPr>
            <p:spPr>
              <a:xfrm>
                <a:off x="1334709" y="1107148"/>
                <a:ext cx="2001038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bg1">
                        <a:lumMod val="95000"/>
                      </a:schemeClr>
                    </a:solidFill>
                  </a:rPr>
                  <a:t>Jazmen2002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FF8A480-6DB1-8690-38B6-0F1BB1E93536}"/>
                  </a:ext>
                </a:extLst>
              </p:cNvPr>
              <p:cNvSpPr/>
              <p:nvPr/>
            </p:nvSpPr>
            <p:spPr>
              <a:xfrm>
                <a:off x="584332" y="1107148"/>
                <a:ext cx="553125" cy="48351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B9DF3E0-D0C6-C731-AE6F-388C8795886F}"/>
                  </a:ext>
                </a:extLst>
              </p:cNvPr>
              <p:cNvGrpSpPr/>
              <p:nvPr/>
            </p:nvGrpSpPr>
            <p:grpSpPr>
              <a:xfrm>
                <a:off x="584332" y="1842063"/>
                <a:ext cx="2751415" cy="483514"/>
                <a:chOff x="756814" y="1884801"/>
                <a:chExt cx="2751415" cy="483514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AA07BCD2-7082-C9CF-55F8-D779705C3288}"/>
                    </a:ext>
                  </a:extLst>
                </p:cNvPr>
                <p:cNvSpPr/>
                <p:nvPr/>
              </p:nvSpPr>
              <p:spPr>
                <a:xfrm>
                  <a:off x="1507191" y="1884801"/>
                  <a:ext cx="2001038" cy="483514"/>
                </a:xfrm>
                <a:prstGeom prst="roundRect">
                  <a:avLst>
                    <a:gd name="adj" fmla="val 40196"/>
                  </a:avLst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noProof="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gaelkreisy</a:t>
                  </a:r>
                  <a:endParaRPr lang="en-US" sz="2000" b="1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963005B-4D0F-EA5C-9FF9-BA9A7EE5FD0C}"/>
                    </a:ext>
                  </a:extLst>
                </p:cNvPr>
                <p:cNvSpPr/>
                <p:nvPr/>
              </p:nvSpPr>
              <p:spPr>
                <a:xfrm>
                  <a:off x="756814" y="1884801"/>
                  <a:ext cx="553125" cy="48351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1E1299C-17D7-ADC8-CA88-FAD7D8B73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6328" y="2670567"/>
              <a:ext cx="394584" cy="39319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C9BEE85-1454-72E7-72DE-7FB98DCB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6328" y="3401054"/>
              <a:ext cx="394584" cy="39319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060CBB0-CE38-1921-A369-D61DC8DA55B8}"/>
              </a:ext>
            </a:extLst>
          </p:cNvPr>
          <p:cNvSpPr txBox="1"/>
          <p:nvPr/>
        </p:nvSpPr>
        <p:spPr>
          <a:xfrm>
            <a:off x="893560" y="3791851"/>
            <a:ext cx="304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Friendship Requests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B701E61-8B23-1C6D-D1FA-2FAB2A77687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4531933" y="3870942"/>
            <a:ext cx="6520403" cy="65842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576B73F-D741-C8CF-8240-F9919E8F0CF4}"/>
              </a:ext>
            </a:extLst>
          </p:cNvPr>
          <p:cNvSpPr/>
          <p:nvPr/>
        </p:nvSpPr>
        <p:spPr>
          <a:xfrm>
            <a:off x="586777" y="4253516"/>
            <a:ext cx="3659753" cy="2101651"/>
          </a:xfrm>
          <a:prstGeom prst="roundRect">
            <a:avLst>
              <a:gd name="adj" fmla="val 10907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noProof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A436385-8360-223A-09C5-1A347EFAAD61}"/>
              </a:ext>
            </a:extLst>
          </p:cNvPr>
          <p:cNvSpPr/>
          <p:nvPr/>
        </p:nvSpPr>
        <p:spPr>
          <a:xfrm>
            <a:off x="9248172" y="5951946"/>
            <a:ext cx="1804164" cy="483514"/>
          </a:xfrm>
          <a:prstGeom prst="roundRect">
            <a:avLst>
              <a:gd name="adj" fmla="val 40196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ADD FRIEND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0EEB4C-B844-B206-6CD3-A74FCE47FE48}"/>
              </a:ext>
            </a:extLst>
          </p:cNvPr>
          <p:cNvGrpSpPr/>
          <p:nvPr/>
        </p:nvGrpSpPr>
        <p:grpSpPr>
          <a:xfrm>
            <a:off x="4870261" y="2498439"/>
            <a:ext cx="3816364" cy="1938992"/>
            <a:chOff x="4870261" y="2498439"/>
            <a:chExt cx="3816364" cy="19389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D87BEB-D1F4-D51A-5426-03B1D9FA88B5}"/>
                </a:ext>
              </a:extLst>
            </p:cNvPr>
            <p:cNvSpPr txBox="1"/>
            <p:nvPr/>
          </p:nvSpPr>
          <p:spPr>
            <a:xfrm>
              <a:off x="5646485" y="2498439"/>
              <a:ext cx="30401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2</a:t>
              </a:r>
            </a:p>
            <a:p>
              <a:endParaRPr lang="es-419" sz="2400" dirty="0">
                <a:solidFill>
                  <a:schemeClr val="bg1"/>
                </a:solidFill>
              </a:endParaRPr>
            </a:p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3</a:t>
              </a:r>
            </a:p>
            <a:p>
              <a:endParaRPr lang="es-419" sz="2400" dirty="0">
                <a:solidFill>
                  <a:schemeClr val="bg1"/>
                </a:solidFill>
              </a:endParaRPr>
            </a:p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20A74C1-4249-733F-509E-852D4C8B9F3B}"/>
                </a:ext>
              </a:extLst>
            </p:cNvPr>
            <p:cNvSpPr/>
            <p:nvPr/>
          </p:nvSpPr>
          <p:spPr>
            <a:xfrm flipH="1">
              <a:off x="4870261" y="2503453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54D3D3-B305-A61F-4916-867FE16B3636}"/>
                </a:ext>
              </a:extLst>
            </p:cNvPr>
            <p:cNvSpPr/>
            <p:nvPr/>
          </p:nvSpPr>
          <p:spPr>
            <a:xfrm flipH="1">
              <a:off x="4870261" y="3209959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8A70A2-3470-0AC2-836E-24BF94C64894}"/>
                </a:ext>
              </a:extLst>
            </p:cNvPr>
            <p:cNvSpPr/>
            <p:nvPr/>
          </p:nvSpPr>
          <p:spPr>
            <a:xfrm flipH="1">
              <a:off x="4870261" y="3898890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CA5FB02-E359-57DF-5316-60DE98AF5FDE}"/>
                </a:ext>
              </a:extLst>
            </p:cNvPr>
            <p:cNvSpPr/>
            <p:nvPr/>
          </p:nvSpPr>
          <p:spPr>
            <a:xfrm>
              <a:off x="7583790" y="2498439"/>
              <a:ext cx="416688" cy="405114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412DBD-A7CD-B813-906C-23A63BB11868}"/>
                </a:ext>
              </a:extLst>
            </p:cNvPr>
            <p:cNvSpPr/>
            <p:nvPr/>
          </p:nvSpPr>
          <p:spPr>
            <a:xfrm>
              <a:off x="7583790" y="3276672"/>
              <a:ext cx="416688" cy="405114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9738CE1-0FE4-6B2F-9B3A-B9371DB8FC14}"/>
                </a:ext>
              </a:extLst>
            </p:cNvPr>
            <p:cNvSpPr/>
            <p:nvPr/>
          </p:nvSpPr>
          <p:spPr>
            <a:xfrm>
              <a:off x="7583790" y="3996548"/>
              <a:ext cx="416688" cy="405114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E512ABD-EF9E-91E2-530D-582D3C324D70}"/>
              </a:ext>
            </a:extLst>
          </p:cNvPr>
          <p:cNvSpPr txBox="1"/>
          <p:nvPr/>
        </p:nvSpPr>
        <p:spPr>
          <a:xfrm>
            <a:off x="1132723" y="4411848"/>
            <a:ext cx="1492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800" dirty="0" err="1">
                <a:solidFill>
                  <a:schemeClr val="bg1"/>
                </a:solidFill>
              </a:rPr>
              <a:t>Username</a:t>
            </a:r>
            <a:r>
              <a:rPr lang="es-419" sz="1800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C6429E-7DC9-482A-D328-5CFAC1A7A412}"/>
              </a:ext>
            </a:extLst>
          </p:cNvPr>
          <p:cNvSpPr/>
          <p:nvPr/>
        </p:nvSpPr>
        <p:spPr>
          <a:xfrm flipH="1">
            <a:off x="675091" y="4411848"/>
            <a:ext cx="436938" cy="38793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DF8D474-9C3C-2D1A-2D8D-A557053D23A2}"/>
              </a:ext>
            </a:extLst>
          </p:cNvPr>
          <p:cNvSpPr/>
          <p:nvPr/>
        </p:nvSpPr>
        <p:spPr>
          <a:xfrm>
            <a:off x="2524255" y="4430454"/>
            <a:ext cx="384524" cy="369332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AB603AD-72AA-0F79-FF5F-85384EDD8D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7783" y="4432233"/>
            <a:ext cx="394584" cy="39319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CC15556-7826-70DE-7683-C89DBF477E7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7452" t="12612" r="17091" b="24651"/>
          <a:stretch>
            <a:fillRect/>
          </a:stretch>
        </p:blipFill>
        <p:spPr>
          <a:xfrm>
            <a:off x="3098991" y="4401662"/>
            <a:ext cx="430256" cy="432818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23A555D6-00CF-C922-55D1-6ECC6950758D}"/>
              </a:ext>
            </a:extLst>
          </p:cNvPr>
          <p:cNvSpPr/>
          <p:nvPr/>
        </p:nvSpPr>
        <p:spPr>
          <a:xfrm>
            <a:off x="1141508" y="2144049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8D5299-4516-35F5-9761-1393F10D2761}"/>
              </a:ext>
            </a:extLst>
          </p:cNvPr>
          <p:cNvSpPr/>
          <p:nvPr/>
        </p:nvSpPr>
        <p:spPr>
          <a:xfrm>
            <a:off x="1141508" y="2888029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15FF203-60BB-EB85-8FF5-A4535EA333C2}"/>
              </a:ext>
            </a:extLst>
          </p:cNvPr>
          <p:cNvSpPr/>
          <p:nvPr/>
        </p:nvSpPr>
        <p:spPr>
          <a:xfrm>
            <a:off x="5286432" y="2880467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ACF5207-4FEB-DD58-E273-385AF9183BE8}"/>
              </a:ext>
            </a:extLst>
          </p:cNvPr>
          <p:cNvSpPr/>
          <p:nvPr/>
        </p:nvSpPr>
        <p:spPr>
          <a:xfrm>
            <a:off x="5322599" y="4260036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E93185E-0805-CECB-3849-5A8B23CD7B0E}"/>
              </a:ext>
            </a:extLst>
          </p:cNvPr>
          <p:cNvSpPr/>
          <p:nvPr/>
        </p:nvSpPr>
        <p:spPr>
          <a:xfrm>
            <a:off x="5305368" y="3579237"/>
            <a:ext cx="194430" cy="1776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ctangle: Rounded Corners 83">
            <a:hlinkClick r:id="rId15" action="ppaction://hlinksldjump"/>
            <a:extLst>
              <a:ext uri="{FF2B5EF4-FFF2-40B4-BE49-F238E27FC236}">
                <a16:creationId xmlns:a16="http://schemas.microsoft.com/office/drawing/2014/main" id="{97175974-612C-67A1-2A8B-ED6B5F2A2DD8}"/>
              </a:ext>
            </a:extLst>
          </p:cNvPr>
          <p:cNvSpPr/>
          <p:nvPr/>
        </p:nvSpPr>
        <p:spPr>
          <a:xfrm>
            <a:off x="6977255" y="5952612"/>
            <a:ext cx="2007461" cy="483514"/>
          </a:xfrm>
          <a:prstGeom prst="roundRect">
            <a:avLst>
              <a:gd name="adj" fmla="val 4019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VIEW PROFILE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82B34-D83D-5055-4489-E221F4AC68EE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E8A3B8-0E86-E708-61EE-9F97DDC76B95}"/>
              </a:ext>
            </a:extLst>
          </p:cNvPr>
          <p:cNvSpPr txBox="1"/>
          <p:nvPr/>
        </p:nvSpPr>
        <p:spPr>
          <a:xfrm>
            <a:off x="8179519" y="5358315"/>
            <a:ext cx="2872817" cy="408623"/>
          </a:xfrm>
          <a:prstGeom prst="wedgeRoundRectCallout">
            <a:avLst>
              <a:gd name="adj1" fmla="val 24292"/>
              <a:gd name="adj2" fmla="val 7427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Friendship Request Sent!</a:t>
            </a:r>
            <a:endParaRPr lang="en-US" noProof="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61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86FC56-073C-1382-5919-8B0602707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1E8A19B-F3CD-90B7-2567-46E3CC70DAEA}"/>
              </a:ext>
            </a:extLst>
          </p:cNvPr>
          <p:cNvSpPr/>
          <p:nvPr/>
        </p:nvSpPr>
        <p:spPr>
          <a:xfrm>
            <a:off x="5073815" y="143287"/>
            <a:ext cx="618428" cy="5692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C1E0816-7190-E049-170A-26D52B1027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2270" y="971590"/>
            <a:ext cx="11507459" cy="5730150"/>
          </a:xfrm>
          <a:prstGeom prst="roundRect">
            <a:avLst>
              <a:gd name="adj" fmla="val 9043"/>
            </a:avLst>
          </a:prstGeom>
          <a:gradFill flip="none" rotWithShape="1">
            <a:gsLst>
              <a:gs pos="4000">
                <a:schemeClr val="bg2">
                  <a:lumMod val="25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3A89D-8E6A-C8DE-D9F2-53D75B5E5146}"/>
              </a:ext>
            </a:extLst>
          </p:cNvPr>
          <p:cNvSpPr txBox="1"/>
          <p:nvPr/>
        </p:nvSpPr>
        <p:spPr>
          <a:xfrm>
            <a:off x="342270" y="181720"/>
            <a:ext cx="4423790" cy="523220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lang="en-US" sz="2800" b="1" noProof="0" dirty="0">
                <a:gradFill flip="none" rotWithShape="1">
                  <a:gsLst>
                    <a:gs pos="0">
                      <a:schemeClr val="accent1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1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lumMod val="5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reflection blurRad="6350" stA="50000" endA="300" endPos="50000" dist="29997" dir="5400000" sy="-100000" algn="bl" rotWithShape="0"/>
                </a:effectLst>
              </a:rPr>
              <a:t>FRIENDS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20DE61-7540-1BB7-A08E-B297D7AB43F6}"/>
              </a:ext>
            </a:extLst>
          </p:cNvPr>
          <p:cNvGrpSpPr/>
          <p:nvPr/>
        </p:nvGrpSpPr>
        <p:grpSpPr>
          <a:xfrm>
            <a:off x="11291063" y="1107148"/>
            <a:ext cx="126787" cy="5499420"/>
            <a:chOff x="5426325" y="3573722"/>
            <a:chExt cx="126787" cy="549942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06B8396-88E5-735A-88F4-FA46A599E06C}"/>
                </a:ext>
              </a:extLst>
            </p:cNvPr>
            <p:cNvSpPr/>
            <p:nvPr/>
          </p:nvSpPr>
          <p:spPr>
            <a:xfrm rot="5400000" flipV="1">
              <a:off x="2744729" y="6280047"/>
              <a:ext cx="5499420" cy="86770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01BB255-DBE2-E10B-9383-8965A80F9FCE}"/>
                </a:ext>
              </a:extLst>
            </p:cNvPr>
            <p:cNvSpPr/>
            <p:nvPr/>
          </p:nvSpPr>
          <p:spPr>
            <a:xfrm rot="5400000" flipV="1">
              <a:off x="5294394" y="3893410"/>
              <a:ext cx="390649" cy="126787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A930A44-E5E9-036E-BB49-25A732BD5E68}"/>
              </a:ext>
            </a:extLst>
          </p:cNvPr>
          <p:cNvGrpSpPr/>
          <p:nvPr/>
        </p:nvGrpSpPr>
        <p:grpSpPr>
          <a:xfrm>
            <a:off x="5876041" y="111384"/>
            <a:ext cx="5973688" cy="663891"/>
            <a:chOff x="6400801" y="374212"/>
            <a:chExt cx="4532681" cy="6638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FDF964-608E-C4E1-9408-F8D405C70EAF}"/>
                </a:ext>
              </a:extLst>
            </p:cNvPr>
            <p:cNvSpPr>
              <a:spLocks/>
            </p:cNvSpPr>
            <p:nvPr/>
          </p:nvSpPr>
          <p:spPr>
            <a:xfrm>
              <a:off x="6400801" y="374212"/>
              <a:ext cx="4532681" cy="663891"/>
            </a:xfrm>
            <a:prstGeom prst="roundRect">
              <a:avLst>
                <a:gd name="adj" fmla="val 486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4" name="TextBox 73">
              <a:hlinkClick r:id="rId3" action="ppaction://hlinksldjump"/>
              <a:extLst>
                <a:ext uri="{FF2B5EF4-FFF2-40B4-BE49-F238E27FC236}">
                  <a16:creationId xmlns:a16="http://schemas.microsoft.com/office/drawing/2014/main" id="{CC6BB217-1AFE-A642-9899-29C19704A768}"/>
                </a:ext>
              </a:extLst>
            </p:cNvPr>
            <p:cNvSpPr txBox="1"/>
            <p:nvPr/>
          </p:nvSpPr>
          <p:spPr>
            <a:xfrm>
              <a:off x="6547407" y="426758"/>
              <a:ext cx="1121567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PROFILE</a:t>
              </a:r>
            </a:p>
          </p:txBody>
        </p:sp>
        <p:sp>
          <p:nvSpPr>
            <p:cNvPr id="75" name="TextBox 74">
              <a:hlinkClick r:id="rId4" action="ppaction://hlinksldjump"/>
              <a:extLst>
                <a:ext uri="{FF2B5EF4-FFF2-40B4-BE49-F238E27FC236}">
                  <a16:creationId xmlns:a16="http://schemas.microsoft.com/office/drawing/2014/main" id="{1796C1B1-DC18-4656-C54B-BB0020E55895}"/>
                </a:ext>
              </a:extLst>
            </p:cNvPr>
            <p:cNvSpPr txBox="1"/>
            <p:nvPr/>
          </p:nvSpPr>
          <p:spPr>
            <a:xfrm>
              <a:off x="7771861" y="426758"/>
              <a:ext cx="1478674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FULL GAMES</a:t>
              </a:r>
            </a:p>
          </p:txBody>
        </p:sp>
      </p:grpSp>
      <p:sp>
        <p:nvSpPr>
          <p:cNvPr id="30" name="TextBox 29">
            <a:hlinkClick r:id="rId5" action="ppaction://hlinksldjump"/>
            <a:extLst>
              <a:ext uri="{FF2B5EF4-FFF2-40B4-BE49-F238E27FC236}">
                <a16:creationId xmlns:a16="http://schemas.microsoft.com/office/drawing/2014/main" id="{1CD80079-A2A3-1CB4-EBE8-C3E2B3F9C0E2}"/>
              </a:ext>
            </a:extLst>
          </p:cNvPr>
          <p:cNvSpPr txBox="1"/>
          <p:nvPr/>
        </p:nvSpPr>
        <p:spPr>
          <a:xfrm>
            <a:off x="9767345" y="154325"/>
            <a:ext cx="1948767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BA416DA-8E53-A600-E7A4-F98C15619B2B}"/>
              </a:ext>
            </a:extLst>
          </p:cNvPr>
          <p:cNvGrpSpPr/>
          <p:nvPr/>
        </p:nvGrpSpPr>
        <p:grpSpPr>
          <a:xfrm>
            <a:off x="4624955" y="1318675"/>
            <a:ext cx="4772812" cy="483514"/>
            <a:chOff x="3722614" y="1295954"/>
            <a:chExt cx="4772812" cy="48351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8A9FD0-45F7-D7AD-8F0A-AEC91D2DD394}"/>
                </a:ext>
              </a:extLst>
            </p:cNvPr>
            <p:cNvSpPr/>
            <p:nvPr/>
          </p:nvSpPr>
          <p:spPr>
            <a:xfrm>
              <a:off x="4158153" y="1295954"/>
              <a:ext cx="4337273" cy="483514"/>
            </a:xfrm>
            <a:prstGeom prst="roundRect">
              <a:avLst>
                <a:gd name="adj" fmla="val 40196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noProof="0" dirty="0">
                  <a:solidFill>
                    <a:schemeClr val="bg2">
                      <a:lumMod val="25000"/>
                    </a:schemeClr>
                  </a:solidFill>
                </a:rPr>
                <a:t>Search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4AE849-4588-63F0-E19D-EF092840E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22614" y="1366423"/>
              <a:ext cx="304305" cy="304305"/>
            </a:xfrm>
            <a:prstGeom prst="rect">
              <a:avLst/>
            </a:prstGeom>
          </p:spPr>
        </p:pic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04EC537-88E6-13BE-3AB3-53A5837D35AD}"/>
              </a:ext>
            </a:extLst>
          </p:cNvPr>
          <p:cNvSpPr/>
          <p:nvPr/>
        </p:nvSpPr>
        <p:spPr>
          <a:xfrm>
            <a:off x="675091" y="1577711"/>
            <a:ext cx="3618091" cy="2141081"/>
          </a:xfrm>
          <a:prstGeom prst="roundRect">
            <a:avLst>
              <a:gd name="adj" fmla="val 10072"/>
            </a:avLst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noProof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1599AD-4040-82E7-F70B-1B42B2DC23DD}"/>
              </a:ext>
            </a:extLst>
          </p:cNvPr>
          <p:cNvSpPr/>
          <p:nvPr/>
        </p:nvSpPr>
        <p:spPr>
          <a:xfrm>
            <a:off x="9661224" y="1258554"/>
            <a:ext cx="1391112" cy="483514"/>
          </a:xfrm>
          <a:prstGeom prst="roundRect">
            <a:avLst>
              <a:gd name="adj" fmla="val 40196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BF0AD4-AE0B-55DE-A050-12B8D5E3DA18}"/>
              </a:ext>
            </a:extLst>
          </p:cNvPr>
          <p:cNvSpPr txBox="1"/>
          <p:nvPr/>
        </p:nvSpPr>
        <p:spPr>
          <a:xfrm>
            <a:off x="1335938" y="1161649"/>
            <a:ext cx="21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Your Friends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5611F-DCF6-27B6-CD29-3163934940BC}"/>
              </a:ext>
            </a:extLst>
          </p:cNvPr>
          <p:cNvSpPr txBox="1"/>
          <p:nvPr/>
        </p:nvSpPr>
        <p:spPr>
          <a:xfrm>
            <a:off x="4331620" y="1802189"/>
            <a:ext cx="145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44645EB-DE00-FF6A-C4D0-C658B3322BEF}"/>
              </a:ext>
            </a:extLst>
          </p:cNvPr>
          <p:cNvSpPr/>
          <p:nvPr/>
        </p:nvSpPr>
        <p:spPr>
          <a:xfrm>
            <a:off x="4510255" y="2263854"/>
            <a:ext cx="6542081" cy="3536242"/>
          </a:xfrm>
          <a:prstGeom prst="roundRect">
            <a:avLst>
              <a:gd name="adj" fmla="val 10907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noProof="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3BFAC2-8283-7423-BCD7-8012A9729169}"/>
              </a:ext>
            </a:extLst>
          </p:cNvPr>
          <p:cNvGrpSpPr/>
          <p:nvPr/>
        </p:nvGrpSpPr>
        <p:grpSpPr>
          <a:xfrm>
            <a:off x="4131388" y="1802189"/>
            <a:ext cx="88053" cy="1739664"/>
            <a:chOff x="5317686" y="4600808"/>
            <a:chExt cx="125209" cy="387447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CFEAF29-34BC-8957-629D-A44D8B00C46C}"/>
                </a:ext>
              </a:extLst>
            </p:cNvPr>
            <p:cNvSpPr/>
            <p:nvPr/>
          </p:nvSpPr>
          <p:spPr>
            <a:xfrm rot="5400000">
              <a:off x="3450714" y="6522844"/>
              <a:ext cx="3857328" cy="47540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52558D6-8AB7-319C-07AF-EC9D2C394B79}"/>
                </a:ext>
              </a:extLst>
            </p:cNvPr>
            <p:cNvSpPr/>
            <p:nvPr/>
          </p:nvSpPr>
          <p:spPr>
            <a:xfrm rot="5400000" flipV="1">
              <a:off x="5184966" y="4733528"/>
              <a:ext cx="390649" cy="125209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4BB709-AE42-3ECD-5CC0-007330E41B6A}"/>
              </a:ext>
            </a:extLst>
          </p:cNvPr>
          <p:cNvGrpSpPr/>
          <p:nvPr/>
        </p:nvGrpSpPr>
        <p:grpSpPr>
          <a:xfrm>
            <a:off x="759752" y="1791265"/>
            <a:ext cx="3260646" cy="1218429"/>
            <a:chOff x="600266" y="2625405"/>
            <a:chExt cx="3260646" cy="12184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458284-F11C-C0D3-1EEB-88AF10E786D7}"/>
                </a:ext>
              </a:extLst>
            </p:cNvPr>
            <p:cNvGrpSpPr/>
            <p:nvPr/>
          </p:nvGrpSpPr>
          <p:grpSpPr>
            <a:xfrm>
              <a:off x="600266" y="2625405"/>
              <a:ext cx="2751415" cy="1218429"/>
              <a:chOff x="584332" y="1107148"/>
              <a:chExt cx="2751415" cy="121842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02C2A8E0-E7C8-C312-1AD1-97CC43C2DD78}"/>
                  </a:ext>
                </a:extLst>
              </p:cNvPr>
              <p:cNvSpPr/>
              <p:nvPr/>
            </p:nvSpPr>
            <p:spPr>
              <a:xfrm>
                <a:off x="1334709" y="1107148"/>
                <a:ext cx="2001038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bg1">
                        <a:lumMod val="95000"/>
                      </a:schemeClr>
                    </a:solidFill>
                  </a:rPr>
                  <a:t>Jazmen2002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99D8094-057A-09F6-226C-597EA4EE2739}"/>
                  </a:ext>
                </a:extLst>
              </p:cNvPr>
              <p:cNvSpPr/>
              <p:nvPr/>
            </p:nvSpPr>
            <p:spPr>
              <a:xfrm>
                <a:off x="584332" y="1107148"/>
                <a:ext cx="553125" cy="48351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44ADB33-94F7-04F1-5E30-9EB57F99C4D2}"/>
                  </a:ext>
                </a:extLst>
              </p:cNvPr>
              <p:cNvGrpSpPr/>
              <p:nvPr/>
            </p:nvGrpSpPr>
            <p:grpSpPr>
              <a:xfrm>
                <a:off x="584332" y="1842063"/>
                <a:ext cx="2751415" cy="483514"/>
                <a:chOff x="756814" y="1884801"/>
                <a:chExt cx="2751415" cy="483514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F796F3AB-5D7E-8393-99FA-C7828A86F4E4}"/>
                    </a:ext>
                  </a:extLst>
                </p:cNvPr>
                <p:cNvSpPr/>
                <p:nvPr/>
              </p:nvSpPr>
              <p:spPr>
                <a:xfrm>
                  <a:off x="1507191" y="1884801"/>
                  <a:ext cx="2001038" cy="483514"/>
                </a:xfrm>
                <a:prstGeom prst="roundRect">
                  <a:avLst>
                    <a:gd name="adj" fmla="val 40196"/>
                  </a:avLst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noProof="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gaelkreisy</a:t>
                  </a:r>
                  <a:endParaRPr lang="en-US" sz="2000" b="1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7DE45F7-9FDF-09B5-4FC7-B0F4A8B2DF75}"/>
                    </a:ext>
                  </a:extLst>
                </p:cNvPr>
                <p:cNvSpPr/>
                <p:nvPr/>
              </p:nvSpPr>
              <p:spPr>
                <a:xfrm>
                  <a:off x="756814" y="1884801"/>
                  <a:ext cx="553125" cy="48351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F807191-B895-95B4-1288-555931880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6328" y="2670567"/>
              <a:ext cx="394584" cy="39319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9138424-898B-CE76-2D16-2A255E38E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6328" y="3401054"/>
              <a:ext cx="394584" cy="39319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487DD9A-CBB2-A336-1E2C-B594DB95E6D6}"/>
              </a:ext>
            </a:extLst>
          </p:cNvPr>
          <p:cNvSpPr txBox="1"/>
          <p:nvPr/>
        </p:nvSpPr>
        <p:spPr>
          <a:xfrm>
            <a:off x="893560" y="3791851"/>
            <a:ext cx="304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Friendship Requests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5ECF173-E3C4-D654-B78D-0289A49D477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4531933" y="3870942"/>
            <a:ext cx="6520403" cy="65842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2CF0F06-3248-14D4-C3FA-C9C5E3ABA1EC}"/>
              </a:ext>
            </a:extLst>
          </p:cNvPr>
          <p:cNvSpPr/>
          <p:nvPr/>
        </p:nvSpPr>
        <p:spPr>
          <a:xfrm>
            <a:off x="586777" y="4253516"/>
            <a:ext cx="3659753" cy="2101651"/>
          </a:xfrm>
          <a:prstGeom prst="roundRect">
            <a:avLst>
              <a:gd name="adj" fmla="val 10907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noProof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24285E6-98D5-2BA0-919A-824077823A51}"/>
              </a:ext>
            </a:extLst>
          </p:cNvPr>
          <p:cNvSpPr/>
          <p:nvPr/>
        </p:nvSpPr>
        <p:spPr>
          <a:xfrm>
            <a:off x="9248172" y="5951946"/>
            <a:ext cx="1804164" cy="483514"/>
          </a:xfrm>
          <a:prstGeom prst="roundRect">
            <a:avLst>
              <a:gd name="adj" fmla="val 40196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ADD FRIEND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C2402C-C153-1EA2-6573-E6104FA87E8F}"/>
              </a:ext>
            </a:extLst>
          </p:cNvPr>
          <p:cNvGrpSpPr/>
          <p:nvPr/>
        </p:nvGrpSpPr>
        <p:grpSpPr>
          <a:xfrm>
            <a:off x="4870261" y="2498439"/>
            <a:ext cx="3816364" cy="1938992"/>
            <a:chOff x="4870261" y="2498439"/>
            <a:chExt cx="3816364" cy="19389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C6121A-9DAC-B37E-8A70-8A7B789BC5CF}"/>
                </a:ext>
              </a:extLst>
            </p:cNvPr>
            <p:cNvSpPr txBox="1"/>
            <p:nvPr/>
          </p:nvSpPr>
          <p:spPr>
            <a:xfrm>
              <a:off x="5646485" y="2498439"/>
              <a:ext cx="30401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2</a:t>
              </a:r>
            </a:p>
            <a:p>
              <a:endParaRPr lang="es-419" sz="2400" dirty="0">
                <a:solidFill>
                  <a:schemeClr val="bg1"/>
                </a:solidFill>
              </a:endParaRPr>
            </a:p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3</a:t>
              </a:r>
            </a:p>
            <a:p>
              <a:endParaRPr lang="es-419" sz="2400" dirty="0">
                <a:solidFill>
                  <a:schemeClr val="bg1"/>
                </a:solidFill>
              </a:endParaRPr>
            </a:p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1E98846-FB05-59EF-AD1F-C609AF6E3BBF}"/>
                </a:ext>
              </a:extLst>
            </p:cNvPr>
            <p:cNvSpPr/>
            <p:nvPr/>
          </p:nvSpPr>
          <p:spPr>
            <a:xfrm flipH="1">
              <a:off x="4870261" y="2503453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2BBDBD5-1346-D092-6230-FD8B4760EA8A}"/>
                </a:ext>
              </a:extLst>
            </p:cNvPr>
            <p:cNvSpPr/>
            <p:nvPr/>
          </p:nvSpPr>
          <p:spPr>
            <a:xfrm flipH="1">
              <a:off x="4870261" y="3209959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E4E1367-02B0-981E-6EF5-5645D51BF6F9}"/>
                </a:ext>
              </a:extLst>
            </p:cNvPr>
            <p:cNvSpPr/>
            <p:nvPr/>
          </p:nvSpPr>
          <p:spPr>
            <a:xfrm flipH="1">
              <a:off x="4870261" y="3898890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6B3A7E-926A-160D-F452-F3965CC2A757}"/>
                </a:ext>
              </a:extLst>
            </p:cNvPr>
            <p:cNvSpPr/>
            <p:nvPr/>
          </p:nvSpPr>
          <p:spPr>
            <a:xfrm>
              <a:off x="7583790" y="2498439"/>
              <a:ext cx="416688" cy="405114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34F6384-7180-BDBC-BB3D-B89AC28BE011}"/>
                </a:ext>
              </a:extLst>
            </p:cNvPr>
            <p:cNvSpPr/>
            <p:nvPr/>
          </p:nvSpPr>
          <p:spPr>
            <a:xfrm>
              <a:off x="7583790" y="3276672"/>
              <a:ext cx="416688" cy="405114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44A3F5D-736F-0015-B87D-651C63B782AF}"/>
                </a:ext>
              </a:extLst>
            </p:cNvPr>
            <p:cNvSpPr/>
            <p:nvPr/>
          </p:nvSpPr>
          <p:spPr>
            <a:xfrm>
              <a:off x="7583790" y="3996548"/>
              <a:ext cx="416688" cy="405114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6224772-3D24-4D0C-BDE2-E4A17562A825}"/>
              </a:ext>
            </a:extLst>
          </p:cNvPr>
          <p:cNvSpPr txBox="1"/>
          <p:nvPr/>
        </p:nvSpPr>
        <p:spPr>
          <a:xfrm>
            <a:off x="1132723" y="4411848"/>
            <a:ext cx="1492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800" dirty="0" err="1">
                <a:solidFill>
                  <a:schemeClr val="bg1"/>
                </a:solidFill>
              </a:rPr>
              <a:t>Username</a:t>
            </a:r>
            <a:r>
              <a:rPr lang="es-419" sz="1800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BCB321-0FBB-7D71-0566-DACA36629B47}"/>
              </a:ext>
            </a:extLst>
          </p:cNvPr>
          <p:cNvSpPr/>
          <p:nvPr/>
        </p:nvSpPr>
        <p:spPr>
          <a:xfrm flipH="1">
            <a:off x="675091" y="4411848"/>
            <a:ext cx="436938" cy="38793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5439ECD-D620-D88F-BBC9-9DDD185D28BB}"/>
              </a:ext>
            </a:extLst>
          </p:cNvPr>
          <p:cNvSpPr/>
          <p:nvPr/>
        </p:nvSpPr>
        <p:spPr>
          <a:xfrm>
            <a:off x="2524255" y="4430454"/>
            <a:ext cx="384524" cy="369332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DA54779-5380-93B0-8BC0-03484807A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7783" y="4432233"/>
            <a:ext cx="394584" cy="39319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68EB373-9ECE-1025-6A20-4EF0403BF4B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7452" t="12612" r="17091" b="24651"/>
          <a:stretch>
            <a:fillRect/>
          </a:stretch>
        </p:blipFill>
        <p:spPr>
          <a:xfrm>
            <a:off x="3098991" y="4401662"/>
            <a:ext cx="430256" cy="432818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8627D13E-A55A-2E8A-313A-928D63A47A20}"/>
              </a:ext>
            </a:extLst>
          </p:cNvPr>
          <p:cNvSpPr/>
          <p:nvPr/>
        </p:nvSpPr>
        <p:spPr>
          <a:xfrm>
            <a:off x="1141508" y="2144049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B77882B-1020-A166-257F-0150A66EF884}"/>
              </a:ext>
            </a:extLst>
          </p:cNvPr>
          <p:cNvSpPr/>
          <p:nvPr/>
        </p:nvSpPr>
        <p:spPr>
          <a:xfrm>
            <a:off x="1141508" y="2888029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1D27EA0-44D1-6353-FFD2-444F951052B2}"/>
              </a:ext>
            </a:extLst>
          </p:cNvPr>
          <p:cNvSpPr/>
          <p:nvPr/>
        </p:nvSpPr>
        <p:spPr>
          <a:xfrm>
            <a:off x="5286432" y="2880467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642DB51-9859-C194-63EC-7811B563C96F}"/>
              </a:ext>
            </a:extLst>
          </p:cNvPr>
          <p:cNvSpPr/>
          <p:nvPr/>
        </p:nvSpPr>
        <p:spPr>
          <a:xfrm>
            <a:off x="5322599" y="4260036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B385EA9-84A2-F50C-BFF8-8BA8D74DE22D}"/>
              </a:ext>
            </a:extLst>
          </p:cNvPr>
          <p:cNvSpPr/>
          <p:nvPr/>
        </p:nvSpPr>
        <p:spPr>
          <a:xfrm>
            <a:off x="5305368" y="3579237"/>
            <a:ext cx="194430" cy="1776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ctangle: Rounded Corners 83">
            <a:hlinkClick r:id="rId15" action="ppaction://hlinksldjump"/>
            <a:extLst>
              <a:ext uri="{FF2B5EF4-FFF2-40B4-BE49-F238E27FC236}">
                <a16:creationId xmlns:a16="http://schemas.microsoft.com/office/drawing/2014/main" id="{1E11D89B-9103-3F4B-7398-84BC0F0E4626}"/>
              </a:ext>
            </a:extLst>
          </p:cNvPr>
          <p:cNvSpPr/>
          <p:nvPr/>
        </p:nvSpPr>
        <p:spPr>
          <a:xfrm>
            <a:off x="6977255" y="5952612"/>
            <a:ext cx="2007461" cy="483514"/>
          </a:xfrm>
          <a:prstGeom prst="roundRect">
            <a:avLst>
              <a:gd name="adj" fmla="val 4019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VIEW PROFILE</a:t>
            </a:r>
          </a:p>
        </p:txBody>
      </p:sp>
    </p:spTree>
    <p:extLst>
      <p:ext uri="{BB962C8B-B14F-4D97-AF65-F5344CB8AC3E}">
        <p14:creationId xmlns:p14="http://schemas.microsoft.com/office/powerpoint/2010/main" val="3530050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0000"/>
            </a:gs>
            <a:gs pos="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6D4C207D-312C-4BE0-5B5A-1ACE7AB0C1AE}"/>
              </a:ext>
            </a:extLst>
          </p:cNvPr>
          <p:cNvGrpSpPr/>
          <p:nvPr/>
        </p:nvGrpSpPr>
        <p:grpSpPr>
          <a:xfrm>
            <a:off x="297626" y="1141256"/>
            <a:ext cx="4713626" cy="5333435"/>
            <a:chOff x="298212" y="1200473"/>
            <a:chExt cx="4713626" cy="53334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5C6722-55A0-5132-2541-D17A86D196E3}"/>
                </a:ext>
              </a:extLst>
            </p:cNvPr>
            <p:cNvGrpSpPr/>
            <p:nvPr/>
          </p:nvGrpSpPr>
          <p:grpSpPr>
            <a:xfrm>
              <a:off x="298212" y="1200473"/>
              <a:ext cx="4713626" cy="5333435"/>
              <a:chOff x="6400801" y="1368302"/>
              <a:chExt cx="4713626" cy="533343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4CAB4B6-58D3-0A9E-2A2F-BE258E7A86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00801" y="1368302"/>
                <a:ext cx="4713626" cy="5333435"/>
              </a:xfrm>
              <a:prstGeom prst="roundRect">
                <a:avLst>
                  <a:gd name="adj" fmla="val 11138"/>
                </a:avLst>
              </a:prstGeom>
              <a:gradFill flip="none" rotWithShape="1">
                <a:gsLst>
                  <a:gs pos="400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81A8C48-E753-EBB3-807D-788EB7AAE7D0}"/>
                  </a:ext>
                </a:extLst>
              </p:cNvPr>
              <p:cNvSpPr/>
              <p:nvPr/>
            </p:nvSpPr>
            <p:spPr>
              <a:xfrm>
                <a:off x="8958805" y="2141417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0B4A8DB-109F-26C1-0771-BFFCC149E25F}"/>
                  </a:ext>
                </a:extLst>
              </p:cNvPr>
              <p:cNvSpPr/>
              <p:nvPr/>
            </p:nvSpPr>
            <p:spPr>
              <a:xfrm>
                <a:off x="8958805" y="2756224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26B36D-E57B-691C-2802-BC411CC51103}"/>
                  </a:ext>
                </a:extLst>
              </p:cNvPr>
              <p:cNvSpPr/>
              <p:nvPr/>
            </p:nvSpPr>
            <p:spPr>
              <a:xfrm>
                <a:off x="8958805" y="3371031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D29AB90-473B-07AA-8E86-06738CB119F4}"/>
                  </a:ext>
                </a:extLst>
              </p:cNvPr>
              <p:cNvSpPr/>
              <p:nvPr/>
            </p:nvSpPr>
            <p:spPr>
              <a:xfrm>
                <a:off x="8958805" y="4036736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F6D643E-B2E9-8726-CFD7-C8A7F0302C5A}"/>
                  </a:ext>
                </a:extLst>
              </p:cNvPr>
              <p:cNvSpPr/>
              <p:nvPr/>
            </p:nvSpPr>
            <p:spPr>
              <a:xfrm>
                <a:off x="8958805" y="4651543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96F4944-1BA3-523C-DDD8-F4310B454A21}"/>
                  </a:ext>
                </a:extLst>
              </p:cNvPr>
              <p:cNvSpPr/>
              <p:nvPr/>
            </p:nvSpPr>
            <p:spPr>
              <a:xfrm>
                <a:off x="8958805" y="5257845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C5A69C5-371F-3BF1-3D0B-F6A8845A5D3C}"/>
                  </a:ext>
                </a:extLst>
              </p:cNvPr>
              <p:cNvSpPr/>
              <p:nvPr/>
            </p:nvSpPr>
            <p:spPr>
              <a:xfrm>
                <a:off x="8958805" y="5872652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0A70C0-1748-0517-B89A-63284D2DD38E}"/>
                  </a:ext>
                </a:extLst>
              </p:cNvPr>
              <p:cNvSpPr/>
              <p:nvPr/>
            </p:nvSpPr>
            <p:spPr>
              <a:xfrm>
                <a:off x="6820219" y="2141417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NOW PLAYING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81B4B86-41E7-3811-7BDF-AA3FF49878ED}"/>
                  </a:ext>
                </a:extLst>
              </p:cNvPr>
              <p:cNvSpPr/>
              <p:nvPr/>
            </p:nvSpPr>
            <p:spPr>
              <a:xfrm>
                <a:off x="6820219" y="3371031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E479B22-2DE8-5F38-1BBB-F6F5120CFCC7}"/>
                  </a:ext>
                </a:extLst>
              </p:cNvPr>
              <p:cNvSpPr/>
              <p:nvPr/>
            </p:nvSpPr>
            <p:spPr>
              <a:xfrm>
                <a:off x="6820219" y="4082812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D1C4E7B-B4B1-6A47-68E9-95D82A5719BA}"/>
                  </a:ext>
                </a:extLst>
              </p:cNvPr>
              <p:cNvSpPr/>
              <p:nvPr/>
            </p:nvSpPr>
            <p:spPr>
              <a:xfrm>
                <a:off x="6820219" y="5258587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7D82529-2CD8-433C-BDFB-A9B5178A39F7}"/>
                  </a:ext>
                </a:extLst>
              </p:cNvPr>
              <p:cNvSpPr/>
              <p:nvPr/>
            </p:nvSpPr>
            <p:spPr>
              <a:xfrm>
                <a:off x="6820218" y="4651543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NOW PLAYING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541C3BF-7694-5105-377B-335CC29F2E21}"/>
                  </a:ext>
                </a:extLst>
              </p:cNvPr>
              <p:cNvSpPr/>
              <p:nvPr/>
            </p:nvSpPr>
            <p:spPr>
              <a:xfrm>
                <a:off x="6820217" y="2756224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CONCLUDED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0C19D47-4D75-6161-3FFA-5B6C695663C6}"/>
                  </a:ext>
                </a:extLst>
              </p:cNvPr>
              <p:cNvSpPr/>
              <p:nvPr/>
            </p:nvSpPr>
            <p:spPr>
              <a:xfrm>
                <a:off x="6820217" y="5874775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CONCLUDED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DDD909-055B-1BC0-99B9-1241EEFF6F23}"/>
                  </a:ext>
                </a:extLst>
              </p:cNvPr>
              <p:cNvSpPr txBox="1"/>
              <p:nvPr/>
            </p:nvSpPr>
            <p:spPr>
              <a:xfrm>
                <a:off x="6587626" y="1513040"/>
                <a:ext cx="14220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>
                    <a:solidFill>
                      <a:schemeClr val="bg1"/>
                    </a:solidFill>
                  </a:rPr>
                  <a:t>GAME LIST</a:t>
                </a:r>
                <a:endParaRPr lang="en-US" sz="2000" b="1" i="1" noProof="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A51BD63-4275-9FB6-3DA0-03E1C064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98212" y="3812742"/>
              <a:ext cx="4713626" cy="658425"/>
            </a:xfrm>
            <a:prstGeom prst="rect">
              <a:avLst/>
            </a:prstGeom>
          </p:spPr>
        </p:pic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9DFA2DD-7BCC-A21A-CA9D-A50366AE2A0F}"/>
              </a:ext>
            </a:extLst>
          </p:cNvPr>
          <p:cNvSpPr>
            <a:spLocks/>
          </p:cNvSpPr>
          <p:nvPr/>
        </p:nvSpPr>
        <p:spPr>
          <a:xfrm>
            <a:off x="5601347" y="221571"/>
            <a:ext cx="6059824" cy="6337138"/>
          </a:xfrm>
          <a:prstGeom prst="roundRect">
            <a:avLst>
              <a:gd name="adj" fmla="val 11138"/>
            </a:avLst>
          </a:prstGeom>
          <a:gradFill>
            <a:gsLst>
              <a:gs pos="10000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66" name="Picture 65" descr="A logo of a football team&#10;&#10;AI-generated content may be incorrect.">
            <a:extLst>
              <a:ext uri="{FF2B5EF4-FFF2-40B4-BE49-F238E27FC236}">
                <a16:creationId xmlns:a16="http://schemas.microsoft.com/office/drawing/2014/main" id="{9A1DCB6A-A2DD-BFD5-6EE0-D478069AE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0" t="3498" r="21798" b="12496"/>
          <a:stretch>
            <a:fillRect/>
          </a:stretch>
        </p:blipFill>
        <p:spPr>
          <a:xfrm>
            <a:off x="5779022" y="935886"/>
            <a:ext cx="1866889" cy="2575546"/>
          </a:xfrm>
          <a:prstGeom prst="rect">
            <a:avLst/>
          </a:prstGeom>
        </p:spPr>
      </p:pic>
      <p:pic>
        <p:nvPicPr>
          <p:cNvPr id="69" name="Picture 68" descr="A logo with a red white and blue stripe&#10;&#10;AI-generated content may be incorrect.">
            <a:extLst>
              <a:ext uri="{FF2B5EF4-FFF2-40B4-BE49-F238E27FC236}">
                <a16:creationId xmlns:a16="http://schemas.microsoft.com/office/drawing/2014/main" id="{98070127-2EE8-36B9-1462-BD168464E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99" y="1099077"/>
            <a:ext cx="2587639" cy="258763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392DD2F-B7F4-E883-CB50-73602391CD1A}"/>
              </a:ext>
            </a:extLst>
          </p:cNvPr>
          <p:cNvSpPr txBox="1"/>
          <p:nvPr/>
        </p:nvSpPr>
        <p:spPr>
          <a:xfrm>
            <a:off x="8028509" y="1861039"/>
            <a:ext cx="1196371" cy="1148269"/>
          </a:xfrm>
          <a:prstGeom prst="rect">
            <a:avLst/>
          </a:prstGeom>
          <a:noFill/>
        </p:spPr>
        <p:txBody>
          <a:bodyPr wrap="square" rtlCol="0">
            <a:prstTxWarp prst="textDoubleWave1">
              <a:avLst>
                <a:gd name="adj1" fmla="val 10251"/>
                <a:gd name="adj2" fmla="val -2129"/>
              </a:avLst>
            </a:prstTxWarp>
            <a:spAutoFit/>
          </a:bodyPr>
          <a:lstStyle/>
          <a:p>
            <a:r>
              <a:rPr lang="es-419" sz="6600" b="1" dirty="0">
                <a:solidFill>
                  <a:schemeClr val="bg2">
                    <a:lumMod val="10000"/>
                  </a:schemeClr>
                </a:solidFill>
              </a:rPr>
              <a:t>VS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2105BF-B2B1-B1C8-4592-F5AD28F0D979}"/>
              </a:ext>
            </a:extLst>
          </p:cNvPr>
          <p:cNvSpPr txBox="1"/>
          <p:nvPr/>
        </p:nvSpPr>
        <p:spPr>
          <a:xfrm>
            <a:off x="5925617" y="547608"/>
            <a:ext cx="1825667" cy="613470"/>
          </a:xfrm>
          <a:prstGeom prst="snip1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s-419" sz="2400" b="1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73FD20E-A582-09C6-C911-48A136229435}"/>
              </a:ext>
            </a:extLst>
          </p:cNvPr>
          <p:cNvSpPr txBox="1"/>
          <p:nvPr/>
        </p:nvSpPr>
        <p:spPr>
          <a:xfrm flipH="1">
            <a:off x="9517739" y="542134"/>
            <a:ext cx="1825667" cy="613470"/>
          </a:xfrm>
          <a:prstGeom prst="snip1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s-419" sz="2400" b="1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26E288-B305-99B1-CCB4-2957755F169D}"/>
              </a:ext>
            </a:extLst>
          </p:cNvPr>
          <p:cNvSpPr txBox="1"/>
          <p:nvPr/>
        </p:nvSpPr>
        <p:spPr>
          <a:xfrm>
            <a:off x="5874363" y="556481"/>
            <a:ext cx="165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LOCAL</a:t>
            </a:r>
          </a:p>
        </p:txBody>
      </p:sp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9A559428-7D2D-F833-3F30-939DF7D15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925148"/>
              </p:ext>
            </p:extLst>
          </p:nvPr>
        </p:nvGraphicFramePr>
        <p:xfrm>
          <a:off x="5779022" y="3637362"/>
          <a:ext cx="5695348" cy="26641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85707">
                  <a:extLst>
                    <a:ext uri="{9D8B030D-6E8A-4147-A177-3AD203B41FA5}">
                      <a16:colId xmlns:a16="http://schemas.microsoft.com/office/drawing/2014/main" val="1696648347"/>
                    </a:ext>
                  </a:extLst>
                </a:gridCol>
                <a:gridCol w="2066971">
                  <a:extLst>
                    <a:ext uri="{9D8B030D-6E8A-4147-A177-3AD203B41FA5}">
                      <a16:colId xmlns:a16="http://schemas.microsoft.com/office/drawing/2014/main" val="1163021569"/>
                    </a:ext>
                  </a:extLst>
                </a:gridCol>
                <a:gridCol w="2242670">
                  <a:extLst>
                    <a:ext uri="{9D8B030D-6E8A-4147-A177-3AD203B41FA5}">
                      <a16:colId xmlns:a16="http://schemas.microsoft.com/office/drawing/2014/main" val="1399440782"/>
                    </a:ext>
                  </a:extLst>
                </a:gridCol>
              </a:tblGrid>
              <a:tr h="431227">
                <a:tc gridSpan="2">
                  <a:txBody>
                    <a:bodyPr/>
                    <a:lstStyle/>
                    <a:p>
                      <a:pPr algn="ctr"/>
                      <a:r>
                        <a:rPr lang="es-419" dirty="0"/>
                        <a:t>QUARTERFINALS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981379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PLACE: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Estadio Banamex, MTY, N.L.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587295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sz="1800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DATE: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25/06/2026</a:t>
                      </a:r>
                    </a:p>
                    <a:p>
                      <a:pPr algn="ctr"/>
                      <a:r>
                        <a:rPr lang="es-419" dirty="0"/>
                        <a:t>14:00HRS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72850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sz="1800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DRIPPKING POINTS: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330965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44F4C9AD-4A2E-87AA-5F9F-F332AFF95006}"/>
              </a:ext>
            </a:extLst>
          </p:cNvPr>
          <p:cNvSpPr txBox="1"/>
          <p:nvPr/>
        </p:nvSpPr>
        <p:spPr>
          <a:xfrm>
            <a:off x="9670240" y="570829"/>
            <a:ext cx="1740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 dirty="0">
                <a:solidFill>
                  <a:schemeClr val="accent5">
                    <a:lumMod val="25000"/>
                  </a:schemeClr>
                </a:solidFill>
              </a:rPr>
              <a:t>VISITOR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10ED2F62-8772-84EA-8E46-F3D50613B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698" y="3659378"/>
            <a:ext cx="2265672" cy="19253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B25026-7395-111F-3F85-E245BD9046B9}"/>
              </a:ext>
            </a:extLst>
          </p:cNvPr>
          <p:cNvSpPr/>
          <p:nvPr/>
        </p:nvSpPr>
        <p:spPr>
          <a:xfrm>
            <a:off x="2018134" y="1323921"/>
            <a:ext cx="2691574" cy="366863"/>
          </a:xfrm>
          <a:prstGeom prst="roundRect">
            <a:avLst>
              <a:gd name="adj" fmla="val 29365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glow rad="101600">
              <a:schemeClr val="bg2">
                <a:lumMod val="50000"/>
                <a:alpha val="6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600" b="1" dirty="0"/>
              <a:t>EVERY GAME EVERY TIME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ABDEFD6-431E-F006-DEA5-FE88188D0A80}"/>
              </a:ext>
            </a:extLst>
          </p:cNvPr>
          <p:cNvGrpSpPr/>
          <p:nvPr/>
        </p:nvGrpSpPr>
        <p:grpSpPr>
          <a:xfrm>
            <a:off x="781011" y="224535"/>
            <a:ext cx="3575578" cy="663891"/>
            <a:chOff x="174620" y="214330"/>
            <a:chExt cx="3575578" cy="66389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2459F8A3-7074-CF6E-CE5C-B329A334F08E}"/>
                </a:ext>
              </a:extLst>
            </p:cNvPr>
            <p:cNvSpPr>
              <a:spLocks/>
            </p:cNvSpPr>
            <p:nvPr/>
          </p:nvSpPr>
          <p:spPr>
            <a:xfrm>
              <a:off x="174620" y="214330"/>
              <a:ext cx="3575578" cy="663891"/>
            </a:xfrm>
            <a:prstGeom prst="roundRect">
              <a:avLst>
                <a:gd name="adj" fmla="val 486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3" name="TextBox 82">
              <a:hlinkClick r:id="rId6" action="ppaction://hlinksldjump"/>
              <a:extLst>
                <a:ext uri="{FF2B5EF4-FFF2-40B4-BE49-F238E27FC236}">
                  <a16:creationId xmlns:a16="http://schemas.microsoft.com/office/drawing/2014/main" id="{D49FB829-B1E1-B0AA-FB04-209A74907CEE}"/>
                </a:ext>
              </a:extLst>
            </p:cNvPr>
            <p:cNvSpPr txBox="1"/>
            <p:nvPr/>
          </p:nvSpPr>
          <p:spPr>
            <a:xfrm>
              <a:off x="281315" y="282905"/>
              <a:ext cx="1890759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JOIN NOW!</a:t>
              </a:r>
            </a:p>
          </p:txBody>
        </p:sp>
        <p:sp>
          <p:nvSpPr>
            <p:cNvPr id="87" name="TextBox 86">
              <a:hlinkClick r:id="rId7" action="ppaction://hlinksldjump"/>
              <a:extLst>
                <a:ext uri="{FF2B5EF4-FFF2-40B4-BE49-F238E27FC236}">
                  <a16:creationId xmlns:a16="http://schemas.microsoft.com/office/drawing/2014/main" id="{17CFA517-7ADA-760E-BB2F-5D312A374799}"/>
                </a:ext>
              </a:extLst>
            </p:cNvPr>
            <p:cNvSpPr txBox="1"/>
            <p:nvPr/>
          </p:nvSpPr>
          <p:spPr>
            <a:xfrm>
              <a:off x="2278770" y="268558"/>
              <a:ext cx="1301626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 IN</a:t>
              </a:r>
            </a:p>
          </p:txBody>
        </p:sp>
      </p:grpSp>
      <p:sp>
        <p:nvSpPr>
          <p:cNvPr id="73" name="Rectangle: Rounded Corners 72">
            <a:hlinkClick r:id="rId8" action="ppaction://hlinksldjump"/>
            <a:extLst>
              <a:ext uri="{FF2B5EF4-FFF2-40B4-BE49-F238E27FC236}">
                <a16:creationId xmlns:a16="http://schemas.microsoft.com/office/drawing/2014/main" id="{6B6AF841-2904-186C-2A84-CA55C842F725}"/>
              </a:ext>
            </a:extLst>
          </p:cNvPr>
          <p:cNvSpPr/>
          <p:nvPr/>
        </p:nvSpPr>
        <p:spPr>
          <a:xfrm>
            <a:off x="9439452" y="5756438"/>
            <a:ext cx="1804164" cy="483514"/>
          </a:xfrm>
          <a:prstGeom prst="roundRect">
            <a:avLst>
              <a:gd name="adj" fmla="val 4019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VOTE NOW!</a:t>
            </a:r>
          </a:p>
        </p:txBody>
      </p:sp>
    </p:spTree>
    <p:extLst>
      <p:ext uri="{BB962C8B-B14F-4D97-AF65-F5344CB8AC3E}">
        <p14:creationId xmlns:p14="http://schemas.microsoft.com/office/powerpoint/2010/main" val="258162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0000"/>
            </a:gs>
            <a:gs pos="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6E27C2-4198-AF3E-E9C8-8AA1D5AF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7E5C1108-6629-5023-8341-086333F5FFE2}"/>
              </a:ext>
            </a:extLst>
          </p:cNvPr>
          <p:cNvGrpSpPr/>
          <p:nvPr/>
        </p:nvGrpSpPr>
        <p:grpSpPr>
          <a:xfrm>
            <a:off x="297626" y="1141256"/>
            <a:ext cx="4713626" cy="5333435"/>
            <a:chOff x="298212" y="1200473"/>
            <a:chExt cx="4713626" cy="53334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6461428-B63E-A7AF-A332-A2F28E1F153B}"/>
                </a:ext>
              </a:extLst>
            </p:cNvPr>
            <p:cNvGrpSpPr/>
            <p:nvPr/>
          </p:nvGrpSpPr>
          <p:grpSpPr>
            <a:xfrm>
              <a:off x="298212" y="1200473"/>
              <a:ext cx="4713626" cy="5333435"/>
              <a:chOff x="6400801" y="1368302"/>
              <a:chExt cx="4713626" cy="533343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978A3FF-4A8E-DE40-ED83-CC6B529465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00801" y="1368302"/>
                <a:ext cx="4713626" cy="5333435"/>
              </a:xfrm>
              <a:prstGeom prst="roundRect">
                <a:avLst>
                  <a:gd name="adj" fmla="val 11138"/>
                </a:avLst>
              </a:prstGeom>
              <a:gradFill flip="none" rotWithShape="1">
                <a:gsLst>
                  <a:gs pos="400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6CDAC10-D17F-BE76-ADE6-4971B4CE5CAF}"/>
                  </a:ext>
                </a:extLst>
              </p:cNvPr>
              <p:cNvSpPr/>
              <p:nvPr/>
            </p:nvSpPr>
            <p:spPr>
              <a:xfrm>
                <a:off x="8958805" y="2141417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7CDBC77-D87A-577D-50D9-45A8A3EE070C}"/>
                  </a:ext>
                </a:extLst>
              </p:cNvPr>
              <p:cNvSpPr/>
              <p:nvPr/>
            </p:nvSpPr>
            <p:spPr>
              <a:xfrm>
                <a:off x="8958805" y="2756224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1A2BBD7-53C3-4357-C212-002338A684AB}"/>
                  </a:ext>
                </a:extLst>
              </p:cNvPr>
              <p:cNvSpPr/>
              <p:nvPr/>
            </p:nvSpPr>
            <p:spPr>
              <a:xfrm>
                <a:off x="8958805" y="3371031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BAFED4C-1BD9-0873-CEB3-FF4BDA9EDA35}"/>
                  </a:ext>
                </a:extLst>
              </p:cNvPr>
              <p:cNvSpPr/>
              <p:nvPr/>
            </p:nvSpPr>
            <p:spPr>
              <a:xfrm>
                <a:off x="8958805" y="4036736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449FDB4-32DA-39D3-9D82-7B5456C543DB}"/>
                  </a:ext>
                </a:extLst>
              </p:cNvPr>
              <p:cNvSpPr/>
              <p:nvPr/>
            </p:nvSpPr>
            <p:spPr>
              <a:xfrm>
                <a:off x="8958805" y="4651543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F4B9F35-C0B5-3D0C-8EB9-762325021A29}"/>
                  </a:ext>
                </a:extLst>
              </p:cNvPr>
              <p:cNvSpPr/>
              <p:nvPr/>
            </p:nvSpPr>
            <p:spPr>
              <a:xfrm>
                <a:off x="8958805" y="5257845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9028066-2BB6-1CAF-FBAD-3AA2C1A8D47F}"/>
                  </a:ext>
                </a:extLst>
              </p:cNvPr>
              <p:cNvSpPr/>
              <p:nvPr/>
            </p:nvSpPr>
            <p:spPr>
              <a:xfrm>
                <a:off x="8958805" y="5872652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1F63532-26EC-88FF-FB23-26A93F93CA58}"/>
                  </a:ext>
                </a:extLst>
              </p:cNvPr>
              <p:cNvSpPr/>
              <p:nvPr/>
            </p:nvSpPr>
            <p:spPr>
              <a:xfrm>
                <a:off x="6820219" y="2141417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NOW PLAYING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59DD5B2-3558-4B98-BC00-258CFFD4F8CD}"/>
                  </a:ext>
                </a:extLst>
              </p:cNvPr>
              <p:cNvSpPr/>
              <p:nvPr/>
            </p:nvSpPr>
            <p:spPr>
              <a:xfrm>
                <a:off x="6820219" y="3371031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8FC68CE-B94A-0F43-17C1-D32611501F00}"/>
                  </a:ext>
                </a:extLst>
              </p:cNvPr>
              <p:cNvSpPr/>
              <p:nvPr/>
            </p:nvSpPr>
            <p:spPr>
              <a:xfrm>
                <a:off x="6820219" y="4082812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D2CF868-4288-81B5-A3DC-04FDCD426F85}"/>
                  </a:ext>
                </a:extLst>
              </p:cNvPr>
              <p:cNvSpPr/>
              <p:nvPr/>
            </p:nvSpPr>
            <p:spPr>
              <a:xfrm>
                <a:off x="6820219" y="5258587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DFD9B9B-8F06-0A8E-30FE-5E5F05EA10E8}"/>
                  </a:ext>
                </a:extLst>
              </p:cNvPr>
              <p:cNvSpPr/>
              <p:nvPr/>
            </p:nvSpPr>
            <p:spPr>
              <a:xfrm>
                <a:off x="6820218" y="4651543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NOW PLAYING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D0AFEB-37EB-DC2D-1ABD-2DEBA2EB1DE8}"/>
                  </a:ext>
                </a:extLst>
              </p:cNvPr>
              <p:cNvSpPr/>
              <p:nvPr/>
            </p:nvSpPr>
            <p:spPr>
              <a:xfrm>
                <a:off x="6820217" y="2756224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CONCLUDED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E94D748-B43D-060A-003F-50D7A4AE94EE}"/>
                  </a:ext>
                </a:extLst>
              </p:cNvPr>
              <p:cNvSpPr/>
              <p:nvPr/>
            </p:nvSpPr>
            <p:spPr>
              <a:xfrm>
                <a:off x="6820217" y="5874775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CONCLUDED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AA8A19-25B2-27DE-BA10-20BBB9B5C340}"/>
                  </a:ext>
                </a:extLst>
              </p:cNvPr>
              <p:cNvSpPr txBox="1"/>
              <p:nvPr/>
            </p:nvSpPr>
            <p:spPr>
              <a:xfrm>
                <a:off x="6587626" y="1513040"/>
                <a:ext cx="14220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>
                    <a:solidFill>
                      <a:schemeClr val="bg1"/>
                    </a:solidFill>
                  </a:rPr>
                  <a:t>GAME LIST</a:t>
                </a:r>
                <a:endParaRPr lang="en-US" sz="2000" b="1" i="1" noProof="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85F5BEE-BB29-F4FE-2B95-F8EEBFDBB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98212" y="3812742"/>
              <a:ext cx="4713626" cy="658425"/>
            </a:xfrm>
            <a:prstGeom prst="rect">
              <a:avLst/>
            </a:prstGeom>
          </p:spPr>
        </p:pic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882AE71-F383-1242-FC8B-B67C0C009846}"/>
              </a:ext>
            </a:extLst>
          </p:cNvPr>
          <p:cNvSpPr>
            <a:spLocks/>
          </p:cNvSpPr>
          <p:nvPr/>
        </p:nvSpPr>
        <p:spPr>
          <a:xfrm>
            <a:off x="5601347" y="221571"/>
            <a:ext cx="6059824" cy="6337138"/>
          </a:xfrm>
          <a:prstGeom prst="roundRect">
            <a:avLst>
              <a:gd name="adj" fmla="val 11138"/>
            </a:avLst>
          </a:prstGeom>
          <a:gradFill>
            <a:gsLst>
              <a:gs pos="10000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66" name="Picture 65" descr="A logo of a football team&#10;&#10;AI-generated content may be incorrect.">
            <a:extLst>
              <a:ext uri="{FF2B5EF4-FFF2-40B4-BE49-F238E27FC236}">
                <a16:creationId xmlns:a16="http://schemas.microsoft.com/office/drawing/2014/main" id="{F5A53825-B8CF-1FD8-EDF5-C765DA29F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0" t="3498" r="21798" b="12496"/>
          <a:stretch>
            <a:fillRect/>
          </a:stretch>
        </p:blipFill>
        <p:spPr>
          <a:xfrm>
            <a:off x="5779022" y="935886"/>
            <a:ext cx="1866889" cy="2575546"/>
          </a:xfrm>
          <a:prstGeom prst="rect">
            <a:avLst/>
          </a:prstGeom>
        </p:spPr>
      </p:pic>
      <p:pic>
        <p:nvPicPr>
          <p:cNvPr id="69" name="Picture 68" descr="A logo with a red white and blue stripe&#10;&#10;AI-generated content may be incorrect.">
            <a:extLst>
              <a:ext uri="{FF2B5EF4-FFF2-40B4-BE49-F238E27FC236}">
                <a16:creationId xmlns:a16="http://schemas.microsoft.com/office/drawing/2014/main" id="{7DE27703-ABAE-E881-FC3B-69F36CA24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99" y="1099077"/>
            <a:ext cx="2587639" cy="258763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E1BDF7F-2A00-03E5-896C-3526762614CF}"/>
              </a:ext>
            </a:extLst>
          </p:cNvPr>
          <p:cNvSpPr txBox="1"/>
          <p:nvPr/>
        </p:nvSpPr>
        <p:spPr>
          <a:xfrm>
            <a:off x="8028509" y="1861039"/>
            <a:ext cx="1196371" cy="1148269"/>
          </a:xfrm>
          <a:prstGeom prst="rect">
            <a:avLst/>
          </a:prstGeom>
          <a:noFill/>
        </p:spPr>
        <p:txBody>
          <a:bodyPr wrap="square" rtlCol="0">
            <a:prstTxWarp prst="textDoubleWave1">
              <a:avLst>
                <a:gd name="adj1" fmla="val 10251"/>
                <a:gd name="adj2" fmla="val -2129"/>
              </a:avLst>
            </a:prstTxWarp>
            <a:spAutoFit/>
          </a:bodyPr>
          <a:lstStyle/>
          <a:p>
            <a:r>
              <a:rPr lang="es-419" sz="6600" b="1" dirty="0">
                <a:solidFill>
                  <a:schemeClr val="bg2">
                    <a:lumMod val="10000"/>
                  </a:schemeClr>
                </a:solidFill>
              </a:rPr>
              <a:t>VS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2444B448-2180-405D-E540-52315CB51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63213"/>
              </p:ext>
            </p:extLst>
          </p:nvPr>
        </p:nvGraphicFramePr>
        <p:xfrm>
          <a:off x="5779021" y="3591653"/>
          <a:ext cx="5695348" cy="26641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85707">
                  <a:extLst>
                    <a:ext uri="{9D8B030D-6E8A-4147-A177-3AD203B41FA5}">
                      <a16:colId xmlns:a16="http://schemas.microsoft.com/office/drawing/2014/main" val="1696648347"/>
                    </a:ext>
                  </a:extLst>
                </a:gridCol>
                <a:gridCol w="2066971">
                  <a:extLst>
                    <a:ext uri="{9D8B030D-6E8A-4147-A177-3AD203B41FA5}">
                      <a16:colId xmlns:a16="http://schemas.microsoft.com/office/drawing/2014/main" val="1163021569"/>
                    </a:ext>
                  </a:extLst>
                </a:gridCol>
                <a:gridCol w="2242670">
                  <a:extLst>
                    <a:ext uri="{9D8B030D-6E8A-4147-A177-3AD203B41FA5}">
                      <a16:colId xmlns:a16="http://schemas.microsoft.com/office/drawing/2014/main" val="1399440782"/>
                    </a:ext>
                  </a:extLst>
                </a:gridCol>
              </a:tblGrid>
              <a:tr h="431227">
                <a:tc gridSpan="2">
                  <a:txBody>
                    <a:bodyPr/>
                    <a:lstStyle/>
                    <a:p>
                      <a:pPr algn="ctr"/>
                      <a:r>
                        <a:rPr lang="es-419" dirty="0"/>
                        <a:t>QUARTERFINALS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981379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PLACE: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Estadio Banamex, MTY, N.L.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587295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sz="1800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DATE: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25/06/2026</a:t>
                      </a:r>
                    </a:p>
                    <a:p>
                      <a:pPr algn="ctr"/>
                      <a:r>
                        <a:rPr lang="es-419" dirty="0"/>
                        <a:t>14:00HRS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72850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sz="1800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DRIPPKING POINTS: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330965"/>
                  </a:ext>
                </a:extLst>
              </a:tr>
            </a:tbl>
          </a:graphicData>
        </a:graphic>
      </p:graphicFrame>
      <p:sp>
        <p:nvSpPr>
          <p:cNvPr id="73" name="Rectangle: Rounded Corners 72">
            <a:hlinkClick r:id="rId5" action="ppaction://hlinksldjump"/>
            <a:extLst>
              <a:ext uri="{FF2B5EF4-FFF2-40B4-BE49-F238E27FC236}">
                <a16:creationId xmlns:a16="http://schemas.microsoft.com/office/drawing/2014/main" id="{77266A71-DC2D-E683-E637-597A8041C2D9}"/>
              </a:ext>
            </a:extLst>
          </p:cNvPr>
          <p:cNvSpPr/>
          <p:nvPr/>
        </p:nvSpPr>
        <p:spPr>
          <a:xfrm>
            <a:off x="9439452" y="5633777"/>
            <a:ext cx="1804164" cy="483514"/>
          </a:xfrm>
          <a:prstGeom prst="roundRect">
            <a:avLst>
              <a:gd name="adj" fmla="val 4019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VOTE NOW!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EDEF5-E0A7-15B7-7604-2520374C147F}"/>
              </a:ext>
            </a:extLst>
          </p:cNvPr>
          <p:cNvSpPr txBox="1"/>
          <p:nvPr/>
        </p:nvSpPr>
        <p:spPr>
          <a:xfrm>
            <a:off x="5925617" y="547608"/>
            <a:ext cx="1825667" cy="613470"/>
          </a:xfrm>
          <a:prstGeom prst="snip1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s-419" sz="2400" b="1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DA4E55-9360-92C3-BFCE-8E6AC43AE9B4}"/>
              </a:ext>
            </a:extLst>
          </p:cNvPr>
          <p:cNvSpPr txBox="1"/>
          <p:nvPr/>
        </p:nvSpPr>
        <p:spPr>
          <a:xfrm flipH="1">
            <a:off x="9517739" y="542134"/>
            <a:ext cx="1825667" cy="613470"/>
          </a:xfrm>
          <a:prstGeom prst="snip1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s-419" sz="2400" b="1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DDBE58-B0F7-F5AD-D748-C297B1D88B10}"/>
              </a:ext>
            </a:extLst>
          </p:cNvPr>
          <p:cNvSpPr txBox="1"/>
          <p:nvPr/>
        </p:nvSpPr>
        <p:spPr>
          <a:xfrm>
            <a:off x="5874363" y="556481"/>
            <a:ext cx="165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LOCAL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EAB136-70C3-AB40-1754-610295137B52}"/>
              </a:ext>
            </a:extLst>
          </p:cNvPr>
          <p:cNvSpPr txBox="1"/>
          <p:nvPr/>
        </p:nvSpPr>
        <p:spPr>
          <a:xfrm>
            <a:off x="9670240" y="570829"/>
            <a:ext cx="1740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 dirty="0">
                <a:solidFill>
                  <a:schemeClr val="accent5">
                    <a:lumMod val="25000"/>
                  </a:schemeClr>
                </a:solidFill>
              </a:rPr>
              <a:t>VISITOR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2E0976CE-152E-C89F-80BB-0586767F0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698" y="3586179"/>
            <a:ext cx="2265672" cy="19253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A0731F-39FE-EAA0-1ABE-ED0DCB795BEE}"/>
              </a:ext>
            </a:extLst>
          </p:cNvPr>
          <p:cNvSpPr/>
          <p:nvPr/>
        </p:nvSpPr>
        <p:spPr>
          <a:xfrm>
            <a:off x="2018134" y="1323921"/>
            <a:ext cx="2691574" cy="366863"/>
          </a:xfrm>
          <a:prstGeom prst="roundRect">
            <a:avLst>
              <a:gd name="adj" fmla="val 29365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glow rad="101600">
              <a:schemeClr val="bg2">
                <a:lumMod val="50000"/>
                <a:alpha val="6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600" b="1" dirty="0"/>
              <a:t>EVERY GAME EVERY TIME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32ED41B-3758-3463-8D2D-FEFBBE7D96F2}"/>
              </a:ext>
            </a:extLst>
          </p:cNvPr>
          <p:cNvGrpSpPr/>
          <p:nvPr/>
        </p:nvGrpSpPr>
        <p:grpSpPr>
          <a:xfrm>
            <a:off x="174619" y="214330"/>
            <a:ext cx="5362021" cy="663891"/>
            <a:chOff x="6400801" y="374212"/>
            <a:chExt cx="4532681" cy="66389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8DB83660-04DB-FF30-2352-AF33833E95D6}"/>
                </a:ext>
              </a:extLst>
            </p:cNvPr>
            <p:cNvSpPr>
              <a:spLocks/>
            </p:cNvSpPr>
            <p:nvPr/>
          </p:nvSpPr>
          <p:spPr>
            <a:xfrm>
              <a:off x="6400801" y="374212"/>
              <a:ext cx="4532681" cy="663891"/>
            </a:xfrm>
            <a:prstGeom prst="roundRect">
              <a:avLst>
                <a:gd name="adj" fmla="val 486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3" name="TextBox 82">
              <a:hlinkClick r:id="rId7" action="ppaction://hlinksldjump"/>
              <a:extLst>
                <a:ext uri="{FF2B5EF4-FFF2-40B4-BE49-F238E27FC236}">
                  <a16:creationId xmlns:a16="http://schemas.microsoft.com/office/drawing/2014/main" id="{DFE72493-8B55-0DA1-60CE-8154D8F33C7E}"/>
                </a:ext>
              </a:extLst>
            </p:cNvPr>
            <p:cNvSpPr txBox="1"/>
            <p:nvPr/>
          </p:nvSpPr>
          <p:spPr>
            <a:xfrm>
              <a:off x="6547407" y="426758"/>
              <a:ext cx="1121567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PROFILE</a:t>
              </a:r>
            </a:p>
          </p:txBody>
        </p:sp>
      </p:grpSp>
      <p:sp>
        <p:nvSpPr>
          <p:cNvPr id="85" name="TextBox 84">
            <a:hlinkClick r:id="rId8" action="ppaction://hlinksldjump"/>
            <a:extLst>
              <a:ext uri="{FF2B5EF4-FFF2-40B4-BE49-F238E27FC236}">
                <a16:creationId xmlns:a16="http://schemas.microsoft.com/office/drawing/2014/main" id="{A90AD654-DC77-5823-3C88-49D186D361E8}"/>
              </a:ext>
            </a:extLst>
          </p:cNvPr>
          <p:cNvSpPr txBox="1"/>
          <p:nvPr/>
        </p:nvSpPr>
        <p:spPr>
          <a:xfrm>
            <a:off x="3452272" y="270409"/>
            <a:ext cx="1948767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</a:t>
            </a:r>
          </a:p>
        </p:txBody>
      </p:sp>
      <p:sp>
        <p:nvSpPr>
          <p:cNvPr id="86" name="TextBox 85">
            <a:hlinkClick r:id="rId9" action="ppaction://hlinksldjump"/>
            <a:extLst>
              <a:ext uri="{FF2B5EF4-FFF2-40B4-BE49-F238E27FC236}">
                <a16:creationId xmlns:a16="http://schemas.microsoft.com/office/drawing/2014/main" id="{311B9ABB-E066-C695-2764-CA39B9FA6FC0}"/>
              </a:ext>
            </a:extLst>
          </p:cNvPr>
          <p:cNvSpPr txBox="1"/>
          <p:nvPr/>
        </p:nvSpPr>
        <p:spPr>
          <a:xfrm>
            <a:off x="1830716" y="272699"/>
            <a:ext cx="1568234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CHATS</a:t>
            </a:r>
          </a:p>
        </p:txBody>
      </p:sp>
    </p:spTree>
    <p:extLst>
      <p:ext uri="{BB962C8B-B14F-4D97-AF65-F5344CB8AC3E}">
        <p14:creationId xmlns:p14="http://schemas.microsoft.com/office/powerpoint/2010/main" val="43814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0000"/>
            </a:gs>
            <a:gs pos="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DEB52-42C9-30F4-36EB-00A307B15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AF8F7-18DD-9365-1959-6E31F2D143DC}"/>
              </a:ext>
            </a:extLst>
          </p:cNvPr>
          <p:cNvGrpSpPr/>
          <p:nvPr/>
        </p:nvGrpSpPr>
        <p:grpSpPr>
          <a:xfrm>
            <a:off x="297626" y="1141256"/>
            <a:ext cx="4713626" cy="5333435"/>
            <a:chOff x="298212" y="1200473"/>
            <a:chExt cx="4713626" cy="53334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386C444-CF2E-6DA6-C4DC-48EFB98F63E2}"/>
                </a:ext>
              </a:extLst>
            </p:cNvPr>
            <p:cNvGrpSpPr/>
            <p:nvPr/>
          </p:nvGrpSpPr>
          <p:grpSpPr>
            <a:xfrm>
              <a:off x="298212" y="1200473"/>
              <a:ext cx="4713626" cy="5333435"/>
              <a:chOff x="6400801" y="1368302"/>
              <a:chExt cx="4713626" cy="533343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3C509E3-BBDB-EFBA-0995-0EF707E135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00801" y="1368302"/>
                <a:ext cx="4713626" cy="5333435"/>
              </a:xfrm>
              <a:prstGeom prst="roundRect">
                <a:avLst>
                  <a:gd name="adj" fmla="val 11138"/>
                </a:avLst>
              </a:prstGeom>
              <a:gradFill flip="none" rotWithShape="1">
                <a:gsLst>
                  <a:gs pos="400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87EFF6C-20AF-7823-D75B-F8F0F36D3467}"/>
                  </a:ext>
                </a:extLst>
              </p:cNvPr>
              <p:cNvSpPr/>
              <p:nvPr/>
            </p:nvSpPr>
            <p:spPr>
              <a:xfrm>
                <a:off x="8958805" y="2141417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C63E7DE-9A9A-A5D6-80E3-B6E73A909750}"/>
                  </a:ext>
                </a:extLst>
              </p:cNvPr>
              <p:cNvSpPr/>
              <p:nvPr/>
            </p:nvSpPr>
            <p:spPr>
              <a:xfrm>
                <a:off x="8958805" y="2756224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B669ED2-9D04-A699-BBC7-563650B3436C}"/>
                  </a:ext>
                </a:extLst>
              </p:cNvPr>
              <p:cNvSpPr/>
              <p:nvPr/>
            </p:nvSpPr>
            <p:spPr>
              <a:xfrm>
                <a:off x="8958805" y="3371031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607C42E-21B6-77D5-63DB-83B41C15BB31}"/>
                  </a:ext>
                </a:extLst>
              </p:cNvPr>
              <p:cNvSpPr/>
              <p:nvPr/>
            </p:nvSpPr>
            <p:spPr>
              <a:xfrm>
                <a:off x="8958805" y="4036736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5AADD7A-0E00-374E-6082-B8C32AFC231F}"/>
                  </a:ext>
                </a:extLst>
              </p:cNvPr>
              <p:cNvSpPr/>
              <p:nvPr/>
            </p:nvSpPr>
            <p:spPr>
              <a:xfrm>
                <a:off x="8958805" y="4651543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417F218-0E53-62E4-E170-F67A83772266}"/>
                  </a:ext>
                </a:extLst>
              </p:cNvPr>
              <p:cNvSpPr/>
              <p:nvPr/>
            </p:nvSpPr>
            <p:spPr>
              <a:xfrm>
                <a:off x="8958805" y="5257845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F4ED2DD-61C7-8EE9-0684-16C6CA29DF0E}"/>
                  </a:ext>
                </a:extLst>
              </p:cNvPr>
              <p:cNvSpPr/>
              <p:nvPr/>
            </p:nvSpPr>
            <p:spPr>
              <a:xfrm>
                <a:off x="8958805" y="5872652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26B4E46-2562-2C31-93F2-E67A8687110D}"/>
                  </a:ext>
                </a:extLst>
              </p:cNvPr>
              <p:cNvSpPr/>
              <p:nvPr/>
            </p:nvSpPr>
            <p:spPr>
              <a:xfrm>
                <a:off x="6820219" y="2141417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NOW PLAYING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201C44C-FEE4-3D4D-CE87-44671F5E71C0}"/>
                  </a:ext>
                </a:extLst>
              </p:cNvPr>
              <p:cNvSpPr/>
              <p:nvPr/>
            </p:nvSpPr>
            <p:spPr>
              <a:xfrm>
                <a:off x="6820219" y="3371031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6ECCBB52-66B2-9B4C-C204-41BBCD8E6D26}"/>
                  </a:ext>
                </a:extLst>
              </p:cNvPr>
              <p:cNvSpPr/>
              <p:nvPr/>
            </p:nvSpPr>
            <p:spPr>
              <a:xfrm>
                <a:off x="6820219" y="4082812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B4911F5-7FC4-85C5-2191-B0887FFE77BF}"/>
                  </a:ext>
                </a:extLst>
              </p:cNvPr>
              <p:cNvSpPr/>
              <p:nvPr/>
            </p:nvSpPr>
            <p:spPr>
              <a:xfrm>
                <a:off x="6820219" y="5258587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20A6857-2DC6-29E4-EE0D-C3E6CD6651E3}"/>
                  </a:ext>
                </a:extLst>
              </p:cNvPr>
              <p:cNvSpPr/>
              <p:nvPr/>
            </p:nvSpPr>
            <p:spPr>
              <a:xfrm>
                <a:off x="6820218" y="4651543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NOW PLAYING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E859613-FF6C-B9CD-8F51-9260F9B9C980}"/>
                  </a:ext>
                </a:extLst>
              </p:cNvPr>
              <p:cNvSpPr/>
              <p:nvPr/>
            </p:nvSpPr>
            <p:spPr>
              <a:xfrm>
                <a:off x="6820217" y="2756224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CONCLUDED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867211D-EA1A-88F0-9300-FAF02F375D66}"/>
                  </a:ext>
                </a:extLst>
              </p:cNvPr>
              <p:cNvSpPr/>
              <p:nvPr/>
            </p:nvSpPr>
            <p:spPr>
              <a:xfrm>
                <a:off x="6820217" y="5874775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CONCLUDED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70ABBD-2EB0-CBAD-8C23-C65B76DB5BFB}"/>
                  </a:ext>
                </a:extLst>
              </p:cNvPr>
              <p:cNvSpPr txBox="1"/>
              <p:nvPr/>
            </p:nvSpPr>
            <p:spPr>
              <a:xfrm>
                <a:off x="6587626" y="1513040"/>
                <a:ext cx="14220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>
                    <a:solidFill>
                      <a:schemeClr val="bg1"/>
                    </a:solidFill>
                  </a:rPr>
                  <a:t>GAME LIST</a:t>
                </a:r>
                <a:endParaRPr lang="en-US" sz="2000" b="1" i="1" noProof="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4A8AA6F-66F7-A6F9-335C-DED827A67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98212" y="3812742"/>
              <a:ext cx="4713626" cy="658425"/>
            </a:xfrm>
            <a:prstGeom prst="rect">
              <a:avLst/>
            </a:prstGeom>
          </p:spPr>
        </p:pic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23D0513-6085-E81C-23EA-6E6D5E62422B}"/>
              </a:ext>
            </a:extLst>
          </p:cNvPr>
          <p:cNvSpPr>
            <a:spLocks/>
          </p:cNvSpPr>
          <p:nvPr/>
        </p:nvSpPr>
        <p:spPr>
          <a:xfrm>
            <a:off x="5601347" y="221571"/>
            <a:ext cx="6059824" cy="6337138"/>
          </a:xfrm>
          <a:prstGeom prst="roundRect">
            <a:avLst>
              <a:gd name="adj" fmla="val 11138"/>
            </a:avLst>
          </a:prstGeom>
          <a:gradFill>
            <a:gsLst>
              <a:gs pos="10000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66" name="Picture 65" descr="A logo of a football team&#10;&#10;AI-generated content may be incorrect.">
            <a:extLst>
              <a:ext uri="{FF2B5EF4-FFF2-40B4-BE49-F238E27FC236}">
                <a16:creationId xmlns:a16="http://schemas.microsoft.com/office/drawing/2014/main" id="{BA91D0EC-4729-F09E-FC1B-6E5EEE017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0" t="3498" r="21798" b="12496"/>
          <a:stretch>
            <a:fillRect/>
          </a:stretch>
        </p:blipFill>
        <p:spPr>
          <a:xfrm>
            <a:off x="5779022" y="935886"/>
            <a:ext cx="1866889" cy="2575546"/>
          </a:xfrm>
          <a:prstGeom prst="rect">
            <a:avLst/>
          </a:prstGeom>
        </p:spPr>
      </p:pic>
      <p:pic>
        <p:nvPicPr>
          <p:cNvPr id="69" name="Picture 68" descr="A logo with a red white and blue stripe&#10;&#10;AI-generated content may be incorrect.">
            <a:extLst>
              <a:ext uri="{FF2B5EF4-FFF2-40B4-BE49-F238E27FC236}">
                <a16:creationId xmlns:a16="http://schemas.microsoft.com/office/drawing/2014/main" id="{92E414D2-00BE-48D4-BE4D-8A396A784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99" y="1099077"/>
            <a:ext cx="2587639" cy="258763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B56A50F-ED63-D3CC-636C-243817C6E84F}"/>
              </a:ext>
            </a:extLst>
          </p:cNvPr>
          <p:cNvSpPr txBox="1"/>
          <p:nvPr/>
        </p:nvSpPr>
        <p:spPr>
          <a:xfrm>
            <a:off x="8028509" y="1861039"/>
            <a:ext cx="1196371" cy="1148269"/>
          </a:xfrm>
          <a:prstGeom prst="rect">
            <a:avLst/>
          </a:prstGeom>
          <a:noFill/>
        </p:spPr>
        <p:txBody>
          <a:bodyPr wrap="square" rtlCol="0">
            <a:prstTxWarp prst="textDoubleWave1">
              <a:avLst>
                <a:gd name="adj1" fmla="val 10251"/>
                <a:gd name="adj2" fmla="val -2129"/>
              </a:avLst>
            </a:prstTxWarp>
            <a:spAutoFit/>
          </a:bodyPr>
          <a:lstStyle/>
          <a:p>
            <a:r>
              <a:rPr lang="es-419" sz="6600" b="1" dirty="0">
                <a:solidFill>
                  <a:schemeClr val="bg2">
                    <a:lumMod val="10000"/>
                  </a:schemeClr>
                </a:solidFill>
              </a:rPr>
              <a:t>VS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0338F904-D773-CB24-6DA6-A8D7141BA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034512"/>
              </p:ext>
            </p:extLst>
          </p:nvPr>
        </p:nvGraphicFramePr>
        <p:xfrm>
          <a:off x="5779021" y="3591653"/>
          <a:ext cx="5695348" cy="26641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85707">
                  <a:extLst>
                    <a:ext uri="{9D8B030D-6E8A-4147-A177-3AD203B41FA5}">
                      <a16:colId xmlns:a16="http://schemas.microsoft.com/office/drawing/2014/main" val="1696648347"/>
                    </a:ext>
                  </a:extLst>
                </a:gridCol>
                <a:gridCol w="2066971">
                  <a:extLst>
                    <a:ext uri="{9D8B030D-6E8A-4147-A177-3AD203B41FA5}">
                      <a16:colId xmlns:a16="http://schemas.microsoft.com/office/drawing/2014/main" val="1163021569"/>
                    </a:ext>
                  </a:extLst>
                </a:gridCol>
                <a:gridCol w="2242670">
                  <a:extLst>
                    <a:ext uri="{9D8B030D-6E8A-4147-A177-3AD203B41FA5}">
                      <a16:colId xmlns:a16="http://schemas.microsoft.com/office/drawing/2014/main" val="1399440782"/>
                    </a:ext>
                  </a:extLst>
                </a:gridCol>
              </a:tblGrid>
              <a:tr h="431227">
                <a:tc gridSpan="2">
                  <a:txBody>
                    <a:bodyPr/>
                    <a:lstStyle/>
                    <a:p>
                      <a:pPr algn="ctr"/>
                      <a:r>
                        <a:rPr lang="es-419" dirty="0"/>
                        <a:t>QUARTERFINALS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981379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PLACE: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Estadio Banamex, MTY, N.L.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587295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sz="1800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DATE: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25/06/2026</a:t>
                      </a:r>
                    </a:p>
                    <a:p>
                      <a:pPr algn="ctr"/>
                      <a:r>
                        <a:rPr lang="es-419" dirty="0"/>
                        <a:t>14:00HRS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707814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sz="1800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DRIPPKING POINTS: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500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72850"/>
                  </a:ext>
                </a:extLst>
              </a:tr>
            </a:tbl>
          </a:graphicData>
        </a:graphic>
      </p:graphicFrame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54105D0-71DA-2EF0-33CD-4EB480EB7B17}"/>
              </a:ext>
            </a:extLst>
          </p:cNvPr>
          <p:cNvSpPr/>
          <p:nvPr/>
        </p:nvSpPr>
        <p:spPr>
          <a:xfrm>
            <a:off x="9552301" y="5682448"/>
            <a:ext cx="1804164" cy="483514"/>
          </a:xfrm>
          <a:prstGeom prst="roundRect">
            <a:avLst>
              <a:gd name="adj" fmla="val 4019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VOTE NOW!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9A34B8-AC7B-6D9A-6C31-857176025E9C}"/>
              </a:ext>
            </a:extLst>
          </p:cNvPr>
          <p:cNvSpPr txBox="1"/>
          <p:nvPr/>
        </p:nvSpPr>
        <p:spPr>
          <a:xfrm>
            <a:off x="5925617" y="547608"/>
            <a:ext cx="1825667" cy="613470"/>
          </a:xfrm>
          <a:prstGeom prst="snip1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s-419" sz="2400" b="1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DB815D-60D7-0A3D-BEA2-121C4EAAB519}"/>
              </a:ext>
            </a:extLst>
          </p:cNvPr>
          <p:cNvSpPr txBox="1"/>
          <p:nvPr/>
        </p:nvSpPr>
        <p:spPr>
          <a:xfrm flipH="1">
            <a:off x="9517739" y="542134"/>
            <a:ext cx="1825667" cy="613470"/>
          </a:xfrm>
          <a:prstGeom prst="snip1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s-419" sz="2400" b="1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7498E74-BE6D-B1BB-6C62-4ED0C6BD4FEA}"/>
              </a:ext>
            </a:extLst>
          </p:cNvPr>
          <p:cNvSpPr txBox="1"/>
          <p:nvPr/>
        </p:nvSpPr>
        <p:spPr>
          <a:xfrm>
            <a:off x="5874363" y="556481"/>
            <a:ext cx="165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LOCAL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209730-8BA8-9BF6-E7B3-B246014E5C7B}"/>
              </a:ext>
            </a:extLst>
          </p:cNvPr>
          <p:cNvSpPr txBox="1"/>
          <p:nvPr/>
        </p:nvSpPr>
        <p:spPr>
          <a:xfrm>
            <a:off x="9670240" y="570829"/>
            <a:ext cx="1740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 dirty="0">
                <a:solidFill>
                  <a:schemeClr val="accent5">
                    <a:lumMod val="25000"/>
                  </a:schemeClr>
                </a:solidFill>
              </a:rPr>
              <a:t>VISITOR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B20A3B9-9E04-5213-145A-CF108000A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698" y="3586179"/>
            <a:ext cx="2265672" cy="19253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3AE6B7-32AA-C79F-6AF9-7C62604B83D1}"/>
              </a:ext>
            </a:extLst>
          </p:cNvPr>
          <p:cNvSpPr/>
          <p:nvPr/>
        </p:nvSpPr>
        <p:spPr>
          <a:xfrm>
            <a:off x="2018134" y="1323921"/>
            <a:ext cx="2691574" cy="366863"/>
          </a:xfrm>
          <a:prstGeom prst="roundRect">
            <a:avLst>
              <a:gd name="adj" fmla="val 29365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glow rad="101600">
              <a:schemeClr val="bg2">
                <a:lumMod val="50000"/>
                <a:alpha val="6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600" b="1" dirty="0"/>
              <a:t>EVERY GAME EVERY TIME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1BB5B16-0CB5-C04A-1AE2-77096A46324B}"/>
              </a:ext>
            </a:extLst>
          </p:cNvPr>
          <p:cNvGrpSpPr/>
          <p:nvPr/>
        </p:nvGrpSpPr>
        <p:grpSpPr>
          <a:xfrm>
            <a:off x="174619" y="214330"/>
            <a:ext cx="5362021" cy="663891"/>
            <a:chOff x="6400801" y="374212"/>
            <a:chExt cx="4532681" cy="66389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3E3552E3-17AB-5719-B543-EE4AF0228F52}"/>
                </a:ext>
              </a:extLst>
            </p:cNvPr>
            <p:cNvSpPr>
              <a:spLocks/>
            </p:cNvSpPr>
            <p:nvPr/>
          </p:nvSpPr>
          <p:spPr>
            <a:xfrm>
              <a:off x="6400801" y="374212"/>
              <a:ext cx="4532681" cy="663891"/>
            </a:xfrm>
            <a:prstGeom prst="roundRect">
              <a:avLst>
                <a:gd name="adj" fmla="val 486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96204C0-AF4E-4AF9-703E-001519F30B10}"/>
                </a:ext>
              </a:extLst>
            </p:cNvPr>
            <p:cNvSpPr txBox="1"/>
            <p:nvPr/>
          </p:nvSpPr>
          <p:spPr>
            <a:xfrm>
              <a:off x="6547407" y="426758"/>
              <a:ext cx="1121567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PROFILE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21923ED-E8D1-AF12-F0B4-4C278629A286}"/>
              </a:ext>
            </a:extLst>
          </p:cNvPr>
          <p:cNvSpPr txBox="1"/>
          <p:nvPr/>
        </p:nvSpPr>
        <p:spPr>
          <a:xfrm>
            <a:off x="3452272" y="270409"/>
            <a:ext cx="1948767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FFF973A-BD18-597E-DCBF-01AD5760EEDE}"/>
              </a:ext>
            </a:extLst>
          </p:cNvPr>
          <p:cNvSpPr txBox="1"/>
          <p:nvPr/>
        </p:nvSpPr>
        <p:spPr>
          <a:xfrm>
            <a:off x="1830716" y="272699"/>
            <a:ext cx="1568234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F1C18-DDFB-5B12-8138-4AC714D4C9E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843FDE-A93C-4281-2B12-9660733D99CC}"/>
              </a:ext>
            </a:extLst>
          </p:cNvPr>
          <p:cNvSpPr txBox="1"/>
          <p:nvPr/>
        </p:nvSpPr>
        <p:spPr>
          <a:xfrm>
            <a:off x="8398691" y="4968775"/>
            <a:ext cx="2872817" cy="408623"/>
          </a:xfrm>
          <a:prstGeom prst="wedgeRoundRectCallout">
            <a:avLst>
              <a:gd name="adj1" fmla="val 23083"/>
              <a:gd name="adj2" fmla="val 10543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2">
                    <a:lumMod val="10000"/>
                  </a:schemeClr>
                </a:solidFill>
              </a:rPr>
              <a:t>VOTE CONFIRMED! </a:t>
            </a:r>
            <a:r>
              <a:rPr lang="es-MX" b="1" noProof="0" dirty="0">
                <a:solidFill>
                  <a:schemeClr val="bg2">
                    <a:lumMod val="10000"/>
                  </a:schemeClr>
                </a:solidFill>
              </a:rPr>
              <a:t>🏃‍♂️‍➡️</a:t>
            </a:r>
            <a:endParaRPr lang="en-US" noProof="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5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accent1">
                <a:lumMod val="24000"/>
                <a:lumOff val="76000"/>
              </a:schemeClr>
            </a:gs>
            <a:gs pos="100000">
              <a:schemeClr val="bg2">
                <a:lumMod val="10000"/>
              </a:schemeClr>
            </a:gs>
          </a:gsLst>
          <a:path path="rect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941A7-5BBA-DDFE-BE22-85D92E549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A463136-182F-F029-3C38-2CA6B64A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80" y="639541"/>
            <a:ext cx="9425233" cy="6218459"/>
          </a:xfrm>
          <a:prstGeom prst="rect">
            <a:avLst/>
          </a:prstGeom>
        </p:spPr>
      </p:pic>
      <p:pic>
        <p:nvPicPr>
          <p:cNvPr id="20" name="Picture 19" descr="A logo with a person running&#10;&#10;AI-generated content may be incorrect.">
            <a:extLst>
              <a:ext uri="{FF2B5EF4-FFF2-40B4-BE49-F238E27FC236}">
                <a16:creationId xmlns:a16="http://schemas.microsoft.com/office/drawing/2014/main" id="{7348C96C-D51A-6EF1-3B11-940B23AA37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0" b="17102"/>
          <a:stretch>
            <a:fillRect/>
          </a:stretch>
        </p:blipFill>
        <p:spPr>
          <a:xfrm>
            <a:off x="55717" y="-204044"/>
            <a:ext cx="12080542" cy="6950399"/>
          </a:xfrm>
          <a:prstGeom prst="rect">
            <a:avLst/>
          </a:prstGeom>
        </p:spPr>
      </p:pic>
      <p:pic>
        <p:nvPicPr>
          <p:cNvPr id="12" name="Picture 11" descr="A gold trophy with a green and white text&#10;&#10;AI-generated content may be incorrect.">
            <a:extLst>
              <a:ext uri="{FF2B5EF4-FFF2-40B4-BE49-F238E27FC236}">
                <a16:creationId xmlns:a16="http://schemas.microsoft.com/office/drawing/2014/main" id="{B14BB5DA-66C5-09D3-5AEE-040CFDB39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10158" r="24762" b="17302"/>
          <a:stretch>
            <a:fillRect/>
          </a:stretch>
        </p:blipFill>
        <p:spPr>
          <a:xfrm>
            <a:off x="5628930" y="847803"/>
            <a:ext cx="934117" cy="1317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13B6F-4591-1A63-0D69-209E86599970}"/>
              </a:ext>
            </a:extLst>
          </p:cNvPr>
          <p:cNvSpPr txBox="1"/>
          <p:nvPr/>
        </p:nvSpPr>
        <p:spPr>
          <a:xfrm>
            <a:off x="4308011" y="2300103"/>
            <a:ext cx="357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noProof="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 through the world 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B672C7-1A3E-6847-133F-A31E12261838}"/>
              </a:ext>
            </a:extLst>
          </p:cNvPr>
          <p:cNvGrpSpPr/>
          <p:nvPr/>
        </p:nvGrpSpPr>
        <p:grpSpPr>
          <a:xfrm>
            <a:off x="4619612" y="4098110"/>
            <a:ext cx="2952756" cy="2304930"/>
            <a:chOff x="4619615" y="4190815"/>
            <a:chExt cx="2952756" cy="2304930"/>
          </a:xfrm>
        </p:grpSpPr>
        <p:sp>
          <p:nvSpPr>
            <p:cNvPr id="4" name="TextBox 3">
              <a:hlinkClick r:id="rId5" action="ppaction://hlinksldjump"/>
              <a:extLst>
                <a:ext uri="{FF2B5EF4-FFF2-40B4-BE49-F238E27FC236}">
                  <a16:creationId xmlns:a16="http://schemas.microsoft.com/office/drawing/2014/main" id="{1FF59E3E-AD56-4723-D1AE-91BE15040B87}"/>
                </a:ext>
              </a:extLst>
            </p:cNvPr>
            <p:cNvSpPr txBox="1"/>
            <p:nvPr/>
          </p:nvSpPr>
          <p:spPr>
            <a:xfrm>
              <a:off x="4893122" y="4190815"/>
              <a:ext cx="2405742" cy="725626"/>
            </a:xfrm>
            <a:prstGeom prst="roundRect">
              <a:avLst>
                <a:gd name="adj" fmla="val 48635"/>
              </a:avLst>
            </a:prstGeom>
            <a:gradFill>
              <a:gsLst>
                <a:gs pos="4000">
                  <a:schemeClr val="accent1">
                    <a:lumMod val="40000"/>
                    <a:lumOff val="60000"/>
                  </a:schemeClr>
                </a:gs>
                <a:gs pos="56000">
                  <a:schemeClr val="accent5">
                    <a:lumMod val="75000"/>
                  </a:schemeClr>
                </a:gs>
                <a:gs pos="100000">
                  <a:schemeClr val="accent5">
                    <a:lumMod val="25000"/>
                  </a:schemeClr>
                </a:gs>
              </a:gsLst>
              <a:path path="rect">
                <a:fillToRect r="100000" b="100000"/>
              </a:path>
            </a:gra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0" dirty="0">
                  <a:solidFill>
                    <a:schemeClr val="accent5">
                      <a:lumMod val="10000"/>
                    </a:schemeClr>
                  </a:solidFill>
                </a:rPr>
                <a:t>Join Now!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D1BD34-1EB9-3B95-30BB-EDF597298A3B}"/>
                </a:ext>
              </a:extLst>
            </p:cNvPr>
            <p:cNvGrpSpPr/>
            <p:nvPr/>
          </p:nvGrpSpPr>
          <p:grpSpPr>
            <a:xfrm>
              <a:off x="4619615" y="5185908"/>
              <a:ext cx="2952756" cy="640259"/>
              <a:chOff x="4619616" y="5145259"/>
              <a:chExt cx="2952756" cy="640259"/>
            </a:xfrm>
          </p:grpSpPr>
          <p:sp>
            <p:nvSpPr>
              <p:cNvPr id="5" name="TextBox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9626074-9E59-92CB-253A-EBF1388D0DBA}"/>
                  </a:ext>
                </a:extLst>
              </p:cNvPr>
              <p:cNvSpPr txBox="1"/>
              <p:nvPr/>
            </p:nvSpPr>
            <p:spPr>
              <a:xfrm>
                <a:off x="4619616" y="5145259"/>
                <a:ext cx="2952756" cy="640259"/>
              </a:xfrm>
              <a:prstGeom prst="roundRect">
                <a:avLst>
                  <a:gd name="adj" fmla="val 48635"/>
                </a:avLst>
              </a:prstGeom>
              <a:gradFill flip="none" rotWithShape="1">
                <a:gsLst>
                  <a:gs pos="7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Welcome back!  </a:t>
                </a:r>
              </a:p>
            </p:txBody>
          </p:sp>
          <p:pic>
            <p:nvPicPr>
              <p:cNvPr id="7" name="Picture 6" descr="A gold crown with multicolored stones&#10;&#10;AI-generated content may be incorrect.">
                <a:extLst>
                  <a:ext uri="{FF2B5EF4-FFF2-40B4-BE49-F238E27FC236}">
                    <a16:creationId xmlns:a16="http://schemas.microsoft.com/office/drawing/2014/main" id="{8E6243EE-0D80-F9E9-CE92-6FD2FC8D1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8703" y="5205691"/>
                <a:ext cx="407248" cy="407248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AEC3AB98-8381-D7A1-6103-2993E67B61E0}"/>
                </a:ext>
              </a:extLst>
            </p:cNvPr>
            <p:cNvSpPr txBox="1"/>
            <p:nvPr/>
          </p:nvSpPr>
          <p:spPr>
            <a:xfrm>
              <a:off x="4935841" y="6095635"/>
              <a:ext cx="2320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u="sng" noProof="0" dirty="0">
                  <a:solidFill>
                    <a:schemeClr val="bg1"/>
                  </a:solidFill>
                </a:rPr>
                <a:t>Just keeping an eye</a:t>
              </a:r>
            </a:p>
          </p:txBody>
        </p:sp>
      </p:grpSp>
      <p:pic>
        <p:nvPicPr>
          <p:cNvPr id="22" name="Picture 21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FADC4557-6321-9198-192A-80FD72C091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2" b="31137"/>
          <a:stretch>
            <a:fillRect/>
          </a:stretch>
        </p:blipFill>
        <p:spPr>
          <a:xfrm>
            <a:off x="1632410" y="2460619"/>
            <a:ext cx="8927156" cy="174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2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0000"/>
            </a:gs>
            <a:gs pos="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CCE85-1528-62D8-6280-5FA9091C9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5A0D4EBA-CEC6-BCC8-76F6-07BC1839A3F7}"/>
              </a:ext>
            </a:extLst>
          </p:cNvPr>
          <p:cNvGrpSpPr/>
          <p:nvPr/>
        </p:nvGrpSpPr>
        <p:grpSpPr>
          <a:xfrm>
            <a:off x="297626" y="1141256"/>
            <a:ext cx="4713626" cy="5333435"/>
            <a:chOff x="298212" y="1200473"/>
            <a:chExt cx="4713626" cy="53334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1566374-AED2-B930-E4D6-699B162586C0}"/>
                </a:ext>
              </a:extLst>
            </p:cNvPr>
            <p:cNvGrpSpPr/>
            <p:nvPr/>
          </p:nvGrpSpPr>
          <p:grpSpPr>
            <a:xfrm>
              <a:off x="298212" y="1200473"/>
              <a:ext cx="4713626" cy="5333435"/>
              <a:chOff x="6400801" y="1368302"/>
              <a:chExt cx="4713626" cy="533343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28AE0FE-A8D0-B047-37CB-2E4AC373B5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00801" y="1368302"/>
                <a:ext cx="4713626" cy="5333435"/>
              </a:xfrm>
              <a:prstGeom prst="roundRect">
                <a:avLst>
                  <a:gd name="adj" fmla="val 11138"/>
                </a:avLst>
              </a:prstGeom>
              <a:gradFill flip="none" rotWithShape="1">
                <a:gsLst>
                  <a:gs pos="400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4F00B32-A8E1-850A-02DE-C9BA0AE026A2}"/>
                  </a:ext>
                </a:extLst>
              </p:cNvPr>
              <p:cNvSpPr/>
              <p:nvPr/>
            </p:nvSpPr>
            <p:spPr>
              <a:xfrm>
                <a:off x="8958805" y="2141417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D9CEC60-D92A-E7D1-ED84-60C150F2BE0A}"/>
                  </a:ext>
                </a:extLst>
              </p:cNvPr>
              <p:cNvSpPr/>
              <p:nvPr/>
            </p:nvSpPr>
            <p:spPr>
              <a:xfrm>
                <a:off x="8958805" y="2756224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A733F2A-B58F-1479-B419-3ACDAC67BEF1}"/>
                  </a:ext>
                </a:extLst>
              </p:cNvPr>
              <p:cNvSpPr/>
              <p:nvPr/>
            </p:nvSpPr>
            <p:spPr>
              <a:xfrm>
                <a:off x="8958805" y="3371031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600B4D2-5259-D514-7610-763718E267C4}"/>
                  </a:ext>
                </a:extLst>
              </p:cNvPr>
              <p:cNvSpPr/>
              <p:nvPr/>
            </p:nvSpPr>
            <p:spPr>
              <a:xfrm>
                <a:off x="8958805" y="4036736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C65938B-892D-BE3F-2C27-389AFA6AB8B4}"/>
                  </a:ext>
                </a:extLst>
              </p:cNvPr>
              <p:cNvSpPr/>
              <p:nvPr/>
            </p:nvSpPr>
            <p:spPr>
              <a:xfrm>
                <a:off x="8958805" y="4651543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1E5D80C-4EFE-C2AC-89F4-CBD195087CD5}"/>
                  </a:ext>
                </a:extLst>
              </p:cNvPr>
              <p:cNvSpPr/>
              <p:nvPr/>
            </p:nvSpPr>
            <p:spPr>
              <a:xfrm>
                <a:off x="8958805" y="5257845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B1ECC23-80A8-219D-FC78-CAE326266978}"/>
                  </a:ext>
                </a:extLst>
              </p:cNvPr>
              <p:cNvSpPr/>
              <p:nvPr/>
            </p:nvSpPr>
            <p:spPr>
              <a:xfrm>
                <a:off x="8958805" y="5872652"/>
                <a:ext cx="1665322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🏁 </a:t>
                </a:r>
                <a:r>
                  <a:rPr lang="en-US" sz="2000" b="1" noProof="0" dirty="0">
                    <a:solidFill>
                      <a:schemeClr val="accent5">
                        <a:lumMod val="10000"/>
                      </a:schemeClr>
                    </a:solidFill>
                  </a:rPr>
                  <a:t>VS</a:t>
                </a:r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 🏁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90C77C7-4C35-52AB-D28E-753D0A993562}"/>
                  </a:ext>
                </a:extLst>
              </p:cNvPr>
              <p:cNvSpPr/>
              <p:nvPr/>
            </p:nvSpPr>
            <p:spPr>
              <a:xfrm>
                <a:off x="6820219" y="2141417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NOW PLAYING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E55533C-7EC4-F3D8-2DA3-D196A2D61C87}"/>
                  </a:ext>
                </a:extLst>
              </p:cNvPr>
              <p:cNvSpPr/>
              <p:nvPr/>
            </p:nvSpPr>
            <p:spPr>
              <a:xfrm>
                <a:off x="6820219" y="3371031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354203F-65CE-E676-2200-4290D29E4509}"/>
                  </a:ext>
                </a:extLst>
              </p:cNvPr>
              <p:cNvSpPr/>
              <p:nvPr/>
            </p:nvSpPr>
            <p:spPr>
              <a:xfrm>
                <a:off x="6820219" y="4082812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8F9F32B-4846-1817-42AD-7E474C5B73BE}"/>
                  </a:ext>
                </a:extLst>
              </p:cNvPr>
              <p:cNvSpPr/>
              <p:nvPr/>
            </p:nvSpPr>
            <p:spPr>
              <a:xfrm>
                <a:off x="6820219" y="5258587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TIME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DC46803-3670-DC0D-48C7-430BFF62A113}"/>
                  </a:ext>
                </a:extLst>
              </p:cNvPr>
              <p:cNvSpPr/>
              <p:nvPr/>
            </p:nvSpPr>
            <p:spPr>
              <a:xfrm>
                <a:off x="6820218" y="4651543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NOW PLAYING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41C33E2-1ADB-0677-6AC3-83F1FBC18BC5}"/>
                  </a:ext>
                </a:extLst>
              </p:cNvPr>
              <p:cNvSpPr/>
              <p:nvPr/>
            </p:nvSpPr>
            <p:spPr>
              <a:xfrm>
                <a:off x="6820217" y="2756224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CONCLUDED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9BA627C1-B209-D10F-A7F2-4F5D30B999DC}"/>
                  </a:ext>
                </a:extLst>
              </p:cNvPr>
              <p:cNvSpPr/>
              <p:nvPr/>
            </p:nvSpPr>
            <p:spPr>
              <a:xfrm>
                <a:off x="6820217" y="5874775"/>
                <a:ext cx="191593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CONCLUDED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4DD257-07FE-6018-6132-37EC9F2425D9}"/>
                  </a:ext>
                </a:extLst>
              </p:cNvPr>
              <p:cNvSpPr txBox="1"/>
              <p:nvPr/>
            </p:nvSpPr>
            <p:spPr>
              <a:xfrm>
                <a:off x="6587626" y="1513040"/>
                <a:ext cx="14220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>
                    <a:solidFill>
                      <a:schemeClr val="bg1"/>
                    </a:solidFill>
                  </a:rPr>
                  <a:t>GAME LIST</a:t>
                </a:r>
                <a:endParaRPr lang="en-US" sz="2000" b="1" i="1" noProof="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1FFC3B8-C0B6-FF68-E4C9-5A0E1E8F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98212" y="3812742"/>
              <a:ext cx="4713626" cy="658425"/>
            </a:xfrm>
            <a:prstGeom prst="rect">
              <a:avLst/>
            </a:prstGeom>
          </p:spPr>
        </p:pic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2B00D19-3CB7-F391-C391-809EE04B1CD5}"/>
              </a:ext>
            </a:extLst>
          </p:cNvPr>
          <p:cNvSpPr>
            <a:spLocks/>
          </p:cNvSpPr>
          <p:nvPr/>
        </p:nvSpPr>
        <p:spPr>
          <a:xfrm>
            <a:off x="5601347" y="221571"/>
            <a:ext cx="6059824" cy="6337138"/>
          </a:xfrm>
          <a:prstGeom prst="roundRect">
            <a:avLst>
              <a:gd name="adj" fmla="val 11138"/>
            </a:avLst>
          </a:prstGeom>
          <a:gradFill>
            <a:gsLst>
              <a:gs pos="10000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66" name="Picture 65" descr="A logo of a football team&#10;&#10;AI-generated content may be incorrect.">
            <a:extLst>
              <a:ext uri="{FF2B5EF4-FFF2-40B4-BE49-F238E27FC236}">
                <a16:creationId xmlns:a16="http://schemas.microsoft.com/office/drawing/2014/main" id="{C82EA424-7F28-5E3E-80F7-563F939B4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0" t="3498" r="21798" b="12496"/>
          <a:stretch>
            <a:fillRect/>
          </a:stretch>
        </p:blipFill>
        <p:spPr>
          <a:xfrm>
            <a:off x="5779022" y="935886"/>
            <a:ext cx="1866889" cy="2575546"/>
          </a:xfrm>
          <a:prstGeom prst="rect">
            <a:avLst/>
          </a:prstGeom>
        </p:spPr>
      </p:pic>
      <p:pic>
        <p:nvPicPr>
          <p:cNvPr id="69" name="Picture 68" descr="A logo with a red white and blue stripe&#10;&#10;AI-generated content may be incorrect.">
            <a:extLst>
              <a:ext uri="{FF2B5EF4-FFF2-40B4-BE49-F238E27FC236}">
                <a16:creationId xmlns:a16="http://schemas.microsoft.com/office/drawing/2014/main" id="{91B713C1-CCC3-FD45-D189-D3E65ECCD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99" y="1099077"/>
            <a:ext cx="2587639" cy="258763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591EF68-A152-94B7-47E2-8B6777302379}"/>
              </a:ext>
            </a:extLst>
          </p:cNvPr>
          <p:cNvSpPr txBox="1"/>
          <p:nvPr/>
        </p:nvSpPr>
        <p:spPr>
          <a:xfrm>
            <a:off x="8028509" y="1861039"/>
            <a:ext cx="1196371" cy="1148269"/>
          </a:xfrm>
          <a:prstGeom prst="rect">
            <a:avLst/>
          </a:prstGeom>
          <a:noFill/>
        </p:spPr>
        <p:txBody>
          <a:bodyPr wrap="square" rtlCol="0">
            <a:prstTxWarp prst="textDoubleWave1">
              <a:avLst>
                <a:gd name="adj1" fmla="val 10251"/>
                <a:gd name="adj2" fmla="val -2129"/>
              </a:avLst>
            </a:prstTxWarp>
            <a:spAutoFit/>
          </a:bodyPr>
          <a:lstStyle/>
          <a:p>
            <a:r>
              <a:rPr lang="es-419" sz="6600" b="1" dirty="0">
                <a:solidFill>
                  <a:schemeClr val="bg2">
                    <a:lumMod val="10000"/>
                  </a:schemeClr>
                </a:solidFill>
              </a:rPr>
              <a:t>VS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917F893A-CB80-FA5A-3431-3439E50A97BF}"/>
              </a:ext>
            </a:extLst>
          </p:cNvPr>
          <p:cNvGraphicFramePr>
            <a:graphicFrameLocks noGrp="1"/>
          </p:cNvGraphicFramePr>
          <p:nvPr/>
        </p:nvGraphicFramePr>
        <p:xfrm>
          <a:off x="5779021" y="3591653"/>
          <a:ext cx="5695348" cy="26641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85707">
                  <a:extLst>
                    <a:ext uri="{9D8B030D-6E8A-4147-A177-3AD203B41FA5}">
                      <a16:colId xmlns:a16="http://schemas.microsoft.com/office/drawing/2014/main" val="1696648347"/>
                    </a:ext>
                  </a:extLst>
                </a:gridCol>
                <a:gridCol w="2066971">
                  <a:extLst>
                    <a:ext uri="{9D8B030D-6E8A-4147-A177-3AD203B41FA5}">
                      <a16:colId xmlns:a16="http://schemas.microsoft.com/office/drawing/2014/main" val="1163021569"/>
                    </a:ext>
                  </a:extLst>
                </a:gridCol>
                <a:gridCol w="2242670">
                  <a:extLst>
                    <a:ext uri="{9D8B030D-6E8A-4147-A177-3AD203B41FA5}">
                      <a16:colId xmlns:a16="http://schemas.microsoft.com/office/drawing/2014/main" val="1399440782"/>
                    </a:ext>
                  </a:extLst>
                </a:gridCol>
              </a:tblGrid>
              <a:tr h="431227">
                <a:tc gridSpan="2">
                  <a:txBody>
                    <a:bodyPr/>
                    <a:lstStyle/>
                    <a:p>
                      <a:pPr algn="ctr"/>
                      <a:r>
                        <a:rPr lang="es-419" dirty="0"/>
                        <a:t>QUARTERFINALS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981379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PLACE: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Estadio Banamex, MTY, N.L.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587295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sz="1800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DATE: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25/06/2026</a:t>
                      </a:r>
                    </a:p>
                    <a:p>
                      <a:pPr algn="ctr"/>
                      <a:r>
                        <a:rPr lang="es-419" dirty="0"/>
                        <a:t>14:00HRS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72850"/>
                  </a:ext>
                </a:extLst>
              </a:tr>
              <a:tr h="744310">
                <a:tc>
                  <a:txBody>
                    <a:bodyPr/>
                    <a:lstStyle/>
                    <a:p>
                      <a:pPr algn="ctr"/>
                      <a:r>
                        <a:rPr lang="es-419" sz="1800" b="1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DRIPPKING POINTS: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330965"/>
                  </a:ext>
                </a:extLst>
              </a:tr>
            </a:tbl>
          </a:graphicData>
        </a:graphic>
      </p:graphicFrame>
      <p:sp>
        <p:nvSpPr>
          <p:cNvPr id="73" name="Rectangle: Rounded Corners 72">
            <a:hlinkClick r:id="rId5" action="ppaction://hlinksldjump"/>
            <a:extLst>
              <a:ext uri="{FF2B5EF4-FFF2-40B4-BE49-F238E27FC236}">
                <a16:creationId xmlns:a16="http://schemas.microsoft.com/office/drawing/2014/main" id="{8EA9538C-7A2E-CA39-D0FA-AFD55DADE33D}"/>
              </a:ext>
            </a:extLst>
          </p:cNvPr>
          <p:cNvSpPr/>
          <p:nvPr/>
        </p:nvSpPr>
        <p:spPr>
          <a:xfrm>
            <a:off x="9439452" y="5633777"/>
            <a:ext cx="1804164" cy="483514"/>
          </a:xfrm>
          <a:prstGeom prst="roundRect">
            <a:avLst>
              <a:gd name="adj" fmla="val 4019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noProof="0" dirty="0">
                <a:solidFill>
                  <a:schemeClr val="bg1">
                    <a:lumMod val="95000"/>
                  </a:schemeClr>
                </a:solidFill>
              </a:rPr>
              <a:t>VOTE NOW!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2C810D8-CF15-CB90-8686-2B26F86A5424}"/>
              </a:ext>
            </a:extLst>
          </p:cNvPr>
          <p:cNvSpPr txBox="1"/>
          <p:nvPr/>
        </p:nvSpPr>
        <p:spPr>
          <a:xfrm>
            <a:off x="5925617" y="547608"/>
            <a:ext cx="1825667" cy="613470"/>
          </a:xfrm>
          <a:prstGeom prst="snip1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s-419" sz="2400" b="1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FC422C4-F03B-5892-F950-D736BDF36887}"/>
              </a:ext>
            </a:extLst>
          </p:cNvPr>
          <p:cNvSpPr txBox="1"/>
          <p:nvPr/>
        </p:nvSpPr>
        <p:spPr>
          <a:xfrm flipH="1">
            <a:off x="9517739" y="542134"/>
            <a:ext cx="1825667" cy="613470"/>
          </a:xfrm>
          <a:prstGeom prst="snip1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s-419" sz="2400" b="1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35997B-ED12-6164-6C4B-08892F3548F6}"/>
              </a:ext>
            </a:extLst>
          </p:cNvPr>
          <p:cNvSpPr txBox="1"/>
          <p:nvPr/>
        </p:nvSpPr>
        <p:spPr>
          <a:xfrm>
            <a:off x="5874363" y="556481"/>
            <a:ext cx="165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LOCAL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C63D1-46B7-4215-35FC-A9048878940E}"/>
              </a:ext>
            </a:extLst>
          </p:cNvPr>
          <p:cNvSpPr txBox="1"/>
          <p:nvPr/>
        </p:nvSpPr>
        <p:spPr>
          <a:xfrm>
            <a:off x="9670240" y="570829"/>
            <a:ext cx="1740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 dirty="0">
                <a:solidFill>
                  <a:schemeClr val="accent5">
                    <a:lumMod val="25000"/>
                  </a:schemeClr>
                </a:solidFill>
              </a:rPr>
              <a:t>VISITOR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FBBE8AB-8E26-E99F-6159-C3E8D3C82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698" y="3586179"/>
            <a:ext cx="2265672" cy="19253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B5EA9C-1898-6DE7-E221-A7C1C254A83F}"/>
              </a:ext>
            </a:extLst>
          </p:cNvPr>
          <p:cNvSpPr/>
          <p:nvPr/>
        </p:nvSpPr>
        <p:spPr>
          <a:xfrm>
            <a:off x="2018134" y="1323921"/>
            <a:ext cx="2691574" cy="366863"/>
          </a:xfrm>
          <a:prstGeom prst="roundRect">
            <a:avLst>
              <a:gd name="adj" fmla="val 29365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glow rad="101600">
              <a:schemeClr val="bg2">
                <a:lumMod val="50000"/>
                <a:alpha val="6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600" b="1" dirty="0"/>
              <a:t>EVERY GAME EVERY TIME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DCB597F-7BD7-D482-8E93-F4AAFFD95F40}"/>
              </a:ext>
            </a:extLst>
          </p:cNvPr>
          <p:cNvGrpSpPr/>
          <p:nvPr/>
        </p:nvGrpSpPr>
        <p:grpSpPr>
          <a:xfrm>
            <a:off x="174619" y="214330"/>
            <a:ext cx="5362021" cy="663891"/>
            <a:chOff x="6400801" y="374212"/>
            <a:chExt cx="4532681" cy="66389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75B618C3-F87C-23B3-DEBE-C5C996A5FC79}"/>
                </a:ext>
              </a:extLst>
            </p:cNvPr>
            <p:cNvSpPr>
              <a:spLocks/>
            </p:cNvSpPr>
            <p:nvPr/>
          </p:nvSpPr>
          <p:spPr>
            <a:xfrm>
              <a:off x="6400801" y="374212"/>
              <a:ext cx="4532681" cy="663891"/>
            </a:xfrm>
            <a:prstGeom prst="roundRect">
              <a:avLst>
                <a:gd name="adj" fmla="val 486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3" name="TextBox 82">
              <a:hlinkClick r:id="rId7" action="ppaction://hlinksldjump"/>
              <a:extLst>
                <a:ext uri="{FF2B5EF4-FFF2-40B4-BE49-F238E27FC236}">
                  <a16:creationId xmlns:a16="http://schemas.microsoft.com/office/drawing/2014/main" id="{285B7AB4-435B-DF93-6140-190B63B55499}"/>
                </a:ext>
              </a:extLst>
            </p:cNvPr>
            <p:cNvSpPr txBox="1"/>
            <p:nvPr/>
          </p:nvSpPr>
          <p:spPr>
            <a:xfrm>
              <a:off x="6547407" y="426758"/>
              <a:ext cx="1121567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PROFILE</a:t>
              </a:r>
            </a:p>
          </p:txBody>
        </p:sp>
      </p:grpSp>
      <p:sp>
        <p:nvSpPr>
          <p:cNvPr id="85" name="TextBox 84">
            <a:hlinkClick r:id="rId8" action="ppaction://hlinksldjump"/>
            <a:extLst>
              <a:ext uri="{FF2B5EF4-FFF2-40B4-BE49-F238E27FC236}">
                <a16:creationId xmlns:a16="http://schemas.microsoft.com/office/drawing/2014/main" id="{FC095862-D7A1-E593-0D5D-4E49D08544B6}"/>
              </a:ext>
            </a:extLst>
          </p:cNvPr>
          <p:cNvSpPr txBox="1"/>
          <p:nvPr/>
        </p:nvSpPr>
        <p:spPr>
          <a:xfrm>
            <a:off x="3452272" y="270409"/>
            <a:ext cx="1948767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</a:t>
            </a:r>
          </a:p>
        </p:txBody>
      </p:sp>
      <p:sp>
        <p:nvSpPr>
          <p:cNvPr id="86" name="TextBox 85">
            <a:hlinkClick r:id="rId9" action="ppaction://hlinksldjump"/>
            <a:extLst>
              <a:ext uri="{FF2B5EF4-FFF2-40B4-BE49-F238E27FC236}">
                <a16:creationId xmlns:a16="http://schemas.microsoft.com/office/drawing/2014/main" id="{E2D7F4C7-9B73-599E-4F04-842D9CDEAF81}"/>
              </a:ext>
            </a:extLst>
          </p:cNvPr>
          <p:cNvSpPr txBox="1"/>
          <p:nvPr/>
        </p:nvSpPr>
        <p:spPr>
          <a:xfrm>
            <a:off x="1830716" y="272699"/>
            <a:ext cx="1568234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CHATS</a:t>
            </a:r>
          </a:p>
        </p:txBody>
      </p:sp>
    </p:spTree>
    <p:extLst>
      <p:ext uri="{BB962C8B-B14F-4D97-AF65-F5344CB8AC3E}">
        <p14:creationId xmlns:p14="http://schemas.microsoft.com/office/powerpoint/2010/main" val="272776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A0BDA-F841-29EC-1E37-4DB4B359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82B111D-1B40-39AB-E352-34D519BDD75D}"/>
              </a:ext>
            </a:extLst>
          </p:cNvPr>
          <p:cNvSpPr/>
          <p:nvPr/>
        </p:nvSpPr>
        <p:spPr>
          <a:xfrm>
            <a:off x="7404478" y="156260"/>
            <a:ext cx="618428" cy="5692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5E53743-3C28-66A9-6588-CB8E869D0F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2270" y="971590"/>
            <a:ext cx="11507459" cy="5730150"/>
          </a:xfrm>
          <a:prstGeom prst="roundRect">
            <a:avLst>
              <a:gd name="adj" fmla="val 9043"/>
            </a:avLst>
          </a:prstGeom>
          <a:gradFill flip="none" rotWithShape="1">
            <a:gsLst>
              <a:gs pos="4000">
                <a:schemeClr val="bg2">
                  <a:lumMod val="25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3C147-427F-DE53-A916-8E4B1A4BC94C}"/>
              </a:ext>
            </a:extLst>
          </p:cNvPr>
          <p:cNvSpPr txBox="1"/>
          <p:nvPr/>
        </p:nvSpPr>
        <p:spPr>
          <a:xfrm>
            <a:off x="1455019" y="274827"/>
            <a:ext cx="4423790" cy="523220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lang="en-US" sz="3600" b="1" noProof="0" dirty="0">
                <a:gradFill flip="none" rotWithShape="1">
                  <a:gsLst>
                    <a:gs pos="0">
                      <a:schemeClr val="accent1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1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lumMod val="5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reflection blurRad="6350" stA="50000" endA="300" endPos="50000" dist="29997" dir="5400000" sy="-100000" algn="bl" rotWithShape="0"/>
                </a:effectLst>
              </a:rPr>
              <a:t>GLOBAL RANKING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7F9842-06D7-ED75-C75C-5E11AF7CD343}"/>
              </a:ext>
            </a:extLst>
          </p:cNvPr>
          <p:cNvGrpSpPr/>
          <p:nvPr/>
        </p:nvGrpSpPr>
        <p:grpSpPr>
          <a:xfrm>
            <a:off x="11291063" y="1107148"/>
            <a:ext cx="126787" cy="5499420"/>
            <a:chOff x="5426325" y="3573722"/>
            <a:chExt cx="126787" cy="549942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2CDEE7D-305F-C7A8-3781-A7E3BAD67221}"/>
                </a:ext>
              </a:extLst>
            </p:cNvPr>
            <p:cNvSpPr/>
            <p:nvPr/>
          </p:nvSpPr>
          <p:spPr>
            <a:xfrm rot="5400000" flipV="1">
              <a:off x="2744729" y="6280047"/>
              <a:ext cx="5499420" cy="86770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74A7D21-E8E3-45FF-DF41-57491ED20940}"/>
                </a:ext>
              </a:extLst>
            </p:cNvPr>
            <p:cNvSpPr/>
            <p:nvPr/>
          </p:nvSpPr>
          <p:spPr>
            <a:xfrm rot="5400000" flipV="1">
              <a:off x="5294394" y="3893410"/>
              <a:ext cx="390649" cy="126787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C551F58-A524-D4EF-1CC2-73B5FC46B428}"/>
              </a:ext>
            </a:extLst>
          </p:cNvPr>
          <p:cNvGrpSpPr/>
          <p:nvPr/>
        </p:nvGrpSpPr>
        <p:grpSpPr>
          <a:xfrm>
            <a:off x="8090704" y="134156"/>
            <a:ext cx="3759025" cy="663891"/>
            <a:chOff x="8090703" y="111384"/>
            <a:chExt cx="3759025" cy="6638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8AD37E8-45DA-4CD3-7670-09E7EAC978BD}"/>
                </a:ext>
              </a:extLst>
            </p:cNvPr>
            <p:cNvSpPr>
              <a:spLocks/>
            </p:cNvSpPr>
            <p:nvPr/>
          </p:nvSpPr>
          <p:spPr>
            <a:xfrm>
              <a:off x="8090703" y="111384"/>
              <a:ext cx="3759025" cy="663891"/>
            </a:xfrm>
            <a:prstGeom prst="roundRect">
              <a:avLst>
                <a:gd name="adj" fmla="val 486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4" name="TextBox 73">
              <a:hlinkClick r:id="rId3" action="ppaction://hlinksldjump"/>
              <a:extLst>
                <a:ext uri="{FF2B5EF4-FFF2-40B4-BE49-F238E27FC236}">
                  <a16:creationId xmlns:a16="http://schemas.microsoft.com/office/drawing/2014/main" id="{CBE2268E-A10E-F499-7634-994181E54E01}"/>
                </a:ext>
              </a:extLst>
            </p:cNvPr>
            <p:cNvSpPr txBox="1"/>
            <p:nvPr/>
          </p:nvSpPr>
          <p:spPr>
            <a:xfrm>
              <a:off x="8198996" y="156260"/>
              <a:ext cx="1478130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PROFILE</a:t>
              </a:r>
            </a:p>
          </p:txBody>
        </p:sp>
        <p:sp>
          <p:nvSpPr>
            <p:cNvPr id="75" name="TextBox 74">
              <a:hlinkClick r:id="rId4" action="ppaction://hlinksldjump"/>
              <a:extLst>
                <a:ext uri="{FF2B5EF4-FFF2-40B4-BE49-F238E27FC236}">
                  <a16:creationId xmlns:a16="http://schemas.microsoft.com/office/drawing/2014/main" id="{67CE5862-AD5E-9123-50FD-B0823534B66F}"/>
                </a:ext>
              </a:extLst>
            </p:cNvPr>
            <p:cNvSpPr txBox="1"/>
            <p:nvPr/>
          </p:nvSpPr>
          <p:spPr>
            <a:xfrm>
              <a:off x="9812722" y="156260"/>
              <a:ext cx="1948767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FULL GAMES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6FD6F-07AC-0A6F-0BBF-A41831B7CF30}"/>
              </a:ext>
            </a:extLst>
          </p:cNvPr>
          <p:cNvGrpSpPr/>
          <p:nvPr/>
        </p:nvGrpSpPr>
        <p:grpSpPr>
          <a:xfrm>
            <a:off x="789438" y="2230828"/>
            <a:ext cx="3816364" cy="1938992"/>
            <a:chOff x="4870261" y="2498439"/>
            <a:chExt cx="3816364" cy="19389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A70D8B-8F59-CBCA-897A-7E28AA872EA7}"/>
                </a:ext>
              </a:extLst>
            </p:cNvPr>
            <p:cNvSpPr txBox="1"/>
            <p:nvPr/>
          </p:nvSpPr>
          <p:spPr>
            <a:xfrm>
              <a:off x="5646485" y="2498439"/>
              <a:ext cx="30401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2</a:t>
              </a:r>
            </a:p>
            <a:p>
              <a:endParaRPr lang="es-419" sz="2400" dirty="0">
                <a:solidFill>
                  <a:schemeClr val="bg1"/>
                </a:solidFill>
              </a:endParaRPr>
            </a:p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3</a:t>
              </a:r>
            </a:p>
            <a:p>
              <a:endParaRPr lang="es-419" sz="2400" dirty="0">
                <a:solidFill>
                  <a:schemeClr val="bg1"/>
                </a:solidFill>
              </a:endParaRPr>
            </a:p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4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F369845-F747-9909-7DE3-9BE96F413C8A}"/>
                </a:ext>
              </a:extLst>
            </p:cNvPr>
            <p:cNvSpPr/>
            <p:nvPr/>
          </p:nvSpPr>
          <p:spPr>
            <a:xfrm flipH="1">
              <a:off x="4870261" y="2503453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5B8D6A-940E-3F7A-6EE8-B36B78455A63}"/>
                </a:ext>
              </a:extLst>
            </p:cNvPr>
            <p:cNvSpPr/>
            <p:nvPr/>
          </p:nvSpPr>
          <p:spPr>
            <a:xfrm flipH="1">
              <a:off x="4870261" y="3209959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9B1A03-91CE-43F4-27C4-55E3FA158B5F}"/>
                </a:ext>
              </a:extLst>
            </p:cNvPr>
            <p:cNvSpPr/>
            <p:nvPr/>
          </p:nvSpPr>
          <p:spPr>
            <a:xfrm flipH="1">
              <a:off x="4870261" y="3898890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20AF75-2257-5212-08B8-A49E5885511B}"/>
                </a:ext>
              </a:extLst>
            </p:cNvPr>
            <p:cNvSpPr/>
            <p:nvPr/>
          </p:nvSpPr>
          <p:spPr>
            <a:xfrm>
              <a:off x="7572817" y="2514193"/>
              <a:ext cx="416688" cy="405114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928F07-925A-5436-C171-7A822C20C024}"/>
                </a:ext>
              </a:extLst>
            </p:cNvPr>
            <p:cNvSpPr/>
            <p:nvPr/>
          </p:nvSpPr>
          <p:spPr>
            <a:xfrm>
              <a:off x="7592406" y="3273255"/>
              <a:ext cx="416688" cy="405114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B48086-30B8-F803-CE3C-9DE6BCFD22C4}"/>
                </a:ext>
              </a:extLst>
            </p:cNvPr>
            <p:cNvSpPr/>
            <p:nvPr/>
          </p:nvSpPr>
          <p:spPr>
            <a:xfrm>
              <a:off x="7588105" y="4006734"/>
              <a:ext cx="416688" cy="405114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B4E888-54A4-587A-F4E4-5DA88D078965}"/>
              </a:ext>
            </a:extLst>
          </p:cNvPr>
          <p:cNvGrpSpPr/>
          <p:nvPr/>
        </p:nvGrpSpPr>
        <p:grpSpPr>
          <a:xfrm>
            <a:off x="804726" y="4317780"/>
            <a:ext cx="3816364" cy="1938992"/>
            <a:chOff x="4870261" y="2498439"/>
            <a:chExt cx="3816364" cy="19389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73B750-7649-624D-AE22-F586277CECB6}"/>
                </a:ext>
              </a:extLst>
            </p:cNvPr>
            <p:cNvSpPr txBox="1"/>
            <p:nvPr/>
          </p:nvSpPr>
          <p:spPr>
            <a:xfrm>
              <a:off x="5646485" y="2498439"/>
              <a:ext cx="30401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6</a:t>
              </a:r>
            </a:p>
            <a:p>
              <a:endParaRPr lang="es-419" sz="2400" dirty="0">
                <a:solidFill>
                  <a:schemeClr val="bg1"/>
                </a:solidFill>
              </a:endParaRPr>
            </a:p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7</a:t>
              </a:r>
            </a:p>
            <a:p>
              <a:endParaRPr lang="es-419" sz="2400" dirty="0">
                <a:solidFill>
                  <a:schemeClr val="bg1"/>
                </a:solidFill>
              </a:endParaRPr>
            </a:p>
            <a:p>
              <a:r>
                <a:rPr lang="es-419" sz="2400" dirty="0" err="1">
                  <a:solidFill>
                    <a:schemeClr val="bg1"/>
                  </a:solidFill>
                </a:rPr>
                <a:t>Username</a:t>
              </a:r>
              <a:r>
                <a:rPr lang="es-419" sz="2400" dirty="0">
                  <a:solidFill>
                    <a:schemeClr val="bg1"/>
                  </a:solidFill>
                </a:rPr>
                <a:t> 8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23C992-B281-651B-9044-E13AE228D35D}"/>
                </a:ext>
              </a:extLst>
            </p:cNvPr>
            <p:cNvSpPr/>
            <p:nvPr/>
          </p:nvSpPr>
          <p:spPr>
            <a:xfrm flipH="1">
              <a:off x="4870261" y="2503453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94D046B-701C-00E7-5F0C-43270D8D18D5}"/>
                </a:ext>
              </a:extLst>
            </p:cNvPr>
            <p:cNvSpPr/>
            <p:nvPr/>
          </p:nvSpPr>
          <p:spPr>
            <a:xfrm flipH="1">
              <a:off x="4870261" y="3209959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840D42A-1DB5-AF8B-6E2D-D42E2D5D560C}"/>
                </a:ext>
              </a:extLst>
            </p:cNvPr>
            <p:cNvSpPr/>
            <p:nvPr/>
          </p:nvSpPr>
          <p:spPr>
            <a:xfrm flipH="1">
              <a:off x="4870261" y="3898890"/>
              <a:ext cx="593746" cy="53854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FF6D0A0-22CF-940B-4FF3-62E30B4E737D}"/>
                </a:ext>
              </a:extLst>
            </p:cNvPr>
            <p:cNvSpPr/>
            <p:nvPr/>
          </p:nvSpPr>
          <p:spPr>
            <a:xfrm>
              <a:off x="7572817" y="2539776"/>
              <a:ext cx="416688" cy="405114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391167B-D333-2B81-CAFA-C6CCD6C0C3E4}"/>
                </a:ext>
              </a:extLst>
            </p:cNvPr>
            <p:cNvSpPr/>
            <p:nvPr/>
          </p:nvSpPr>
          <p:spPr>
            <a:xfrm>
              <a:off x="7572817" y="3273255"/>
              <a:ext cx="416688" cy="405114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9B17A5F-E2E4-44EE-6888-17C3C5D7A206}"/>
                </a:ext>
              </a:extLst>
            </p:cNvPr>
            <p:cNvSpPr/>
            <p:nvPr/>
          </p:nvSpPr>
          <p:spPr>
            <a:xfrm>
              <a:off x="7572817" y="4006734"/>
              <a:ext cx="416688" cy="405114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1E131A8-2F18-D47A-8242-1ABA0AFE3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40939"/>
              </p:ext>
            </p:extLst>
          </p:nvPr>
        </p:nvGraphicFramePr>
        <p:xfrm>
          <a:off x="4184861" y="2246582"/>
          <a:ext cx="68638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943">
                  <a:extLst>
                    <a:ext uri="{9D8B030D-6E8A-4147-A177-3AD203B41FA5}">
                      <a16:colId xmlns:a16="http://schemas.microsoft.com/office/drawing/2014/main" val="2432601253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592250046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876985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500000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95%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77214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0CD47196-532C-E67D-E369-C80582262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058400"/>
              </p:ext>
            </p:extLst>
          </p:nvPr>
        </p:nvGraphicFramePr>
        <p:xfrm>
          <a:off x="4184858" y="1486048"/>
          <a:ext cx="686382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943">
                  <a:extLst>
                    <a:ext uri="{9D8B030D-6E8A-4147-A177-3AD203B41FA5}">
                      <a16:colId xmlns:a16="http://schemas.microsoft.com/office/drawing/2014/main" val="2432601253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592250046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876985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 GAMES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77214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106999D2-99F9-1CC6-92B3-4F298BB95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554490"/>
              </p:ext>
            </p:extLst>
          </p:nvPr>
        </p:nvGraphicFramePr>
        <p:xfrm>
          <a:off x="4184858" y="3023788"/>
          <a:ext cx="68638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943">
                  <a:extLst>
                    <a:ext uri="{9D8B030D-6E8A-4147-A177-3AD203B41FA5}">
                      <a16:colId xmlns:a16="http://schemas.microsoft.com/office/drawing/2014/main" val="2432601253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592250046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876985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450000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94%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77214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ECF07326-F56B-4FE1-46B8-0466CD7EE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895043"/>
              </p:ext>
            </p:extLst>
          </p:nvPr>
        </p:nvGraphicFramePr>
        <p:xfrm>
          <a:off x="4184858" y="3756260"/>
          <a:ext cx="68638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943">
                  <a:extLst>
                    <a:ext uri="{9D8B030D-6E8A-4147-A177-3AD203B41FA5}">
                      <a16:colId xmlns:a16="http://schemas.microsoft.com/office/drawing/2014/main" val="2432601253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592250046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876985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500000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90%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77214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2FB91A0-B1A9-DB86-ACF2-CE1B1C018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946594"/>
              </p:ext>
            </p:extLst>
          </p:nvPr>
        </p:nvGraphicFramePr>
        <p:xfrm>
          <a:off x="4184858" y="4393391"/>
          <a:ext cx="68638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943">
                  <a:extLst>
                    <a:ext uri="{9D8B030D-6E8A-4147-A177-3AD203B41FA5}">
                      <a16:colId xmlns:a16="http://schemas.microsoft.com/office/drawing/2014/main" val="2432601253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592250046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876985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85%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77214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FC16A0C-4D66-E0FF-4AAE-C36CF2616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478145"/>
              </p:ext>
            </p:extLst>
          </p:nvPr>
        </p:nvGraphicFramePr>
        <p:xfrm>
          <a:off x="4184857" y="5109733"/>
          <a:ext cx="68638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943">
                  <a:extLst>
                    <a:ext uri="{9D8B030D-6E8A-4147-A177-3AD203B41FA5}">
                      <a16:colId xmlns:a16="http://schemas.microsoft.com/office/drawing/2014/main" val="2432601253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592250046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876985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500000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70%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77214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8A85F92F-D542-E54E-EBCC-317B6E318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973022"/>
              </p:ext>
            </p:extLst>
          </p:nvPr>
        </p:nvGraphicFramePr>
        <p:xfrm>
          <a:off x="4184857" y="5780114"/>
          <a:ext cx="68638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943">
                  <a:extLst>
                    <a:ext uri="{9D8B030D-6E8A-4147-A177-3AD203B41FA5}">
                      <a16:colId xmlns:a16="http://schemas.microsoft.com/office/drawing/2014/main" val="2432601253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592250046"/>
                    </a:ext>
                  </a:extLst>
                </a:gridCol>
                <a:gridCol w="2287943">
                  <a:extLst>
                    <a:ext uri="{9D8B030D-6E8A-4147-A177-3AD203B41FA5}">
                      <a16:colId xmlns:a16="http://schemas.microsoft.com/office/drawing/2014/main" val="2876985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500000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74%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77214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5E91AFF3-AA33-20EC-26D4-4889AE2F987C}"/>
              </a:ext>
            </a:extLst>
          </p:cNvPr>
          <p:cNvSpPr txBox="1"/>
          <p:nvPr/>
        </p:nvSpPr>
        <p:spPr>
          <a:xfrm>
            <a:off x="902342" y="1364871"/>
            <a:ext cx="3040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DRIPPKINGERS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41C3A61-2C4D-08CD-78D9-94F10A28A9BC}"/>
              </a:ext>
            </a:extLst>
          </p:cNvPr>
          <p:cNvSpPr/>
          <p:nvPr/>
        </p:nvSpPr>
        <p:spPr>
          <a:xfrm>
            <a:off x="1201345" y="2635030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6C13B4-C9BB-C049-0302-FA8D0BAD8D92}"/>
              </a:ext>
            </a:extLst>
          </p:cNvPr>
          <p:cNvSpPr/>
          <p:nvPr/>
        </p:nvSpPr>
        <p:spPr>
          <a:xfrm>
            <a:off x="1196398" y="3341536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5E3725-300D-25F2-FA9E-66A32233F6EE}"/>
              </a:ext>
            </a:extLst>
          </p:cNvPr>
          <p:cNvSpPr/>
          <p:nvPr/>
        </p:nvSpPr>
        <p:spPr>
          <a:xfrm>
            <a:off x="1198517" y="3999976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8E2D9C4-2021-638D-37B5-971378103082}"/>
              </a:ext>
            </a:extLst>
          </p:cNvPr>
          <p:cNvSpPr/>
          <p:nvPr/>
        </p:nvSpPr>
        <p:spPr>
          <a:xfrm>
            <a:off x="1188754" y="4721789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05CF5B8-4699-AF56-B77C-8C845A1946E1}"/>
              </a:ext>
            </a:extLst>
          </p:cNvPr>
          <p:cNvSpPr/>
          <p:nvPr/>
        </p:nvSpPr>
        <p:spPr>
          <a:xfrm>
            <a:off x="1188754" y="5433270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C3415EF-2844-DC48-F333-E905E7E7BAFA}"/>
              </a:ext>
            </a:extLst>
          </p:cNvPr>
          <p:cNvSpPr/>
          <p:nvPr/>
        </p:nvSpPr>
        <p:spPr>
          <a:xfrm>
            <a:off x="1188754" y="6167951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5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1">
                <a:lumMod val="24000"/>
                <a:lumOff val="76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947CE3-DFC0-35CC-2B83-8FC40A498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5B0898AB-C94A-6B6F-C738-CCDC4A0C53E8}"/>
              </a:ext>
            </a:extLst>
          </p:cNvPr>
          <p:cNvGrpSpPr/>
          <p:nvPr/>
        </p:nvGrpSpPr>
        <p:grpSpPr>
          <a:xfrm>
            <a:off x="511628" y="785804"/>
            <a:ext cx="11168743" cy="5938157"/>
            <a:chOff x="511628" y="797378"/>
            <a:chExt cx="11168743" cy="593815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30074B2-2B86-9ECF-E1F6-4A842522E55E}"/>
                </a:ext>
              </a:extLst>
            </p:cNvPr>
            <p:cNvGrpSpPr/>
            <p:nvPr/>
          </p:nvGrpSpPr>
          <p:grpSpPr>
            <a:xfrm>
              <a:off x="511628" y="797378"/>
              <a:ext cx="11168743" cy="5938157"/>
              <a:chOff x="511628" y="459921"/>
              <a:chExt cx="11168743" cy="593815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05FA519-3119-13C9-4AE4-462CA2A0C9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628" y="459921"/>
                <a:ext cx="11168743" cy="5938157"/>
              </a:xfrm>
              <a:prstGeom prst="roundRect">
                <a:avLst>
                  <a:gd name="adj" fmla="val 8544"/>
                </a:avLst>
              </a:prstGeom>
              <a:gradFill flip="none" rotWithShape="1">
                <a:gsLst>
                  <a:gs pos="400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2B8FF2-4CA2-5695-DEFC-BBD528095435}"/>
                  </a:ext>
                </a:extLst>
              </p:cNvPr>
              <p:cNvSpPr txBox="1"/>
              <p:nvPr/>
            </p:nvSpPr>
            <p:spPr>
              <a:xfrm>
                <a:off x="751115" y="699220"/>
                <a:ext cx="113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Name: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E8D167-DA53-D905-3DF9-E14CF5BC8368}"/>
                  </a:ext>
                </a:extLst>
              </p:cNvPr>
              <p:cNvSpPr txBox="1"/>
              <p:nvPr/>
            </p:nvSpPr>
            <p:spPr>
              <a:xfrm>
                <a:off x="751115" y="1345942"/>
                <a:ext cx="24819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1° Last Name: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B5FF86-F22E-B9F7-272C-20371CB89122}"/>
                  </a:ext>
                </a:extLst>
              </p:cNvPr>
              <p:cNvSpPr txBox="1"/>
              <p:nvPr/>
            </p:nvSpPr>
            <p:spPr>
              <a:xfrm>
                <a:off x="751115" y="1865881"/>
                <a:ext cx="2873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2° Last Name: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6A765-4FA9-EB6D-3662-1AC59D9A4B8B}"/>
                  </a:ext>
                </a:extLst>
              </p:cNvPr>
              <p:cNvSpPr txBox="1"/>
              <p:nvPr/>
            </p:nvSpPr>
            <p:spPr>
              <a:xfrm>
                <a:off x="751115" y="3170952"/>
                <a:ext cx="1480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Birthday: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A59C15-8820-8AB3-0F82-1CEC12E9E516}"/>
                  </a:ext>
                </a:extLst>
              </p:cNvPr>
              <p:cNvSpPr txBox="1"/>
              <p:nvPr/>
            </p:nvSpPr>
            <p:spPr>
              <a:xfrm>
                <a:off x="751115" y="3783778"/>
                <a:ext cx="1480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Country: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D9028-51A7-17D0-CF45-6CF5161F70B4}"/>
                  </a:ext>
                </a:extLst>
              </p:cNvPr>
              <p:cNvSpPr txBox="1"/>
              <p:nvPr/>
            </p:nvSpPr>
            <p:spPr>
              <a:xfrm>
                <a:off x="751115" y="2525478"/>
                <a:ext cx="1480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Email: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27C9C6-09EF-7EE3-D559-795D43F0EAA7}"/>
                  </a:ext>
                </a:extLst>
              </p:cNvPr>
              <p:cNvSpPr txBox="1"/>
              <p:nvPr/>
            </p:nvSpPr>
            <p:spPr>
              <a:xfrm>
                <a:off x="751115" y="4383116"/>
                <a:ext cx="1763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Username: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E10F89-FC68-FEA5-75D8-633110C4996F}"/>
                  </a:ext>
                </a:extLst>
              </p:cNvPr>
              <p:cNvSpPr txBox="1"/>
              <p:nvPr/>
            </p:nvSpPr>
            <p:spPr>
              <a:xfrm>
                <a:off x="751115" y="4982453"/>
                <a:ext cx="1763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Password: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1C8732-C0FD-FA30-8F36-BA6A6373C2B7}"/>
                  </a:ext>
                </a:extLst>
              </p:cNvPr>
              <p:cNvSpPr txBox="1"/>
              <p:nvPr/>
            </p:nvSpPr>
            <p:spPr>
              <a:xfrm>
                <a:off x="751115" y="5609602"/>
                <a:ext cx="2394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Lead Team: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70629A3-CF2E-D279-830E-FB2D80A406E1}"/>
                  </a:ext>
                </a:extLst>
              </p:cNvPr>
              <p:cNvSpPr/>
              <p:nvPr/>
            </p:nvSpPr>
            <p:spPr>
              <a:xfrm>
                <a:off x="1883227" y="687145"/>
                <a:ext cx="5040085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80B8FBA-AE8D-FBF6-8D31-7A789BE09A0D}"/>
                  </a:ext>
                </a:extLst>
              </p:cNvPr>
              <p:cNvSpPr/>
              <p:nvPr/>
            </p:nvSpPr>
            <p:spPr>
              <a:xfrm>
                <a:off x="2841169" y="1324093"/>
                <a:ext cx="4082143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7AB2919-8F95-258D-DCF9-2B31B9E6491B}"/>
                  </a:ext>
                </a:extLst>
              </p:cNvPr>
              <p:cNvSpPr/>
              <p:nvPr/>
            </p:nvSpPr>
            <p:spPr>
              <a:xfrm>
                <a:off x="2841170" y="1885578"/>
                <a:ext cx="4082143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792CA75-496B-90B6-1521-B65D7FAECCD0}"/>
                  </a:ext>
                </a:extLst>
              </p:cNvPr>
              <p:cNvSpPr/>
              <p:nvPr/>
            </p:nvSpPr>
            <p:spPr>
              <a:xfrm>
                <a:off x="1763484" y="2535442"/>
                <a:ext cx="5159828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4B8A37E-A89C-58B1-3A6D-F06A6CC2C8A7}"/>
                  </a:ext>
                </a:extLst>
              </p:cNvPr>
              <p:cNvGrpSpPr/>
              <p:nvPr/>
            </p:nvGrpSpPr>
            <p:grpSpPr>
              <a:xfrm>
                <a:off x="2188028" y="3153493"/>
                <a:ext cx="2286001" cy="483514"/>
                <a:chOff x="2188028" y="3153493"/>
                <a:chExt cx="2286001" cy="483514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B082286C-5165-974A-C9B0-456104A0B13E}"/>
                    </a:ext>
                  </a:extLst>
                </p:cNvPr>
                <p:cNvSpPr/>
                <p:nvPr/>
              </p:nvSpPr>
              <p:spPr>
                <a:xfrm>
                  <a:off x="2188028" y="3153493"/>
                  <a:ext cx="2286001" cy="483514"/>
                </a:xfrm>
                <a:prstGeom prst="roundRect">
                  <a:avLst>
                    <a:gd name="adj" fmla="val 22185"/>
                  </a:avLst>
                </a:prstGeom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FE4D407-6113-634E-2782-55CA0A844D8F}"/>
                    </a:ext>
                  </a:extLst>
                </p:cNvPr>
                <p:cNvSpPr txBox="1"/>
                <p:nvPr/>
              </p:nvSpPr>
              <p:spPr>
                <a:xfrm>
                  <a:off x="2394857" y="3233264"/>
                  <a:ext cx="1872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pc="300" noProof="0" dirty="0"/>
                    <a:t>dd/mm/</a:t>
                  </a:r>
                  <a:r>
                    <a:rPr lang="en-US" spc="300" noProof="0" dirty="0" err="1"/>
                    <a:t>yyyy</a:t>
                  </a:r>
                  <a:endParaRPr lang="en-US" spc="300" noProof="0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5DB422D-DE51-4AE2-0AA6-35F0C25B7A1C}"/>
                  </a:ext>
                </a:extLst>
              </p:cNvPr>
              <p:cNvGrpSpPr/>
              <p:nvPr/>
            </p:nvGrpSpPr>
            <p:grpSpPr>
              <a:xfrm>
                <a:off x="2188028" y="3772853"/>
                <a:ext cx="2286001" cy="483514"/>
                <a:chOff x="2188028" y="3772853"/>
                <a:chExt cx="2286001" cy="483514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0A2A13C-70E7-3CFD-A8FE-CE22A28072E1}"/>
                    </a:ext>
                  </a:extLst>
                </p:cNvPr>
                <p:cNvSpPr/>
                <p:nvPr/>
              </p:nvSpPr>
              <p:spPr>
                <a:xfrm>
                  <a:off x="2188028" y="3772853"/>
                  <a:ext cx="2286001" cy="483514"/>
                </a:xfrm>
                <a:prstGeom prst="roundRect">
                  <a:avLst>
                    <a:gd name="adj" fmla="val 22185"/>
                  </a:avLst>
                </a:prstGeom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7FC56086-F794-CC93-0318-31AC8A01F16D}"/>
                    </a:ext>
                  </a:extLst>
                </p:cNvPr>
                <p:cNvSpPr/>
                <p:nvPr/>
              </p:nvSpPr>
              <p:spPr>
                <a:xfrm flipV="1">
                  <a:off x="4174670" y="3984760"/>
                  <a:ext cx="185058" cy="108268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3EC787A-34C2-6CB4-A06E-D85DB82923C1}"/>
                  </a:ext>
                </a:extLst>
              </p:cNvPr>
              <p:cNvSpPr/>
              <p:nvPr/>
            </p:nvSpPr>
            <p:spPr>
              <a:xfrm>
                <a:off x="2432957" y="4372191"/>
                <a:ext cx="3129643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4583F43-99AD-89EE-EDA8-952EDF72EF69}"/>
                  </a:ext>
                </a:extLst>
              </p:cNvPr>
              <p:cNvSpPr/>
              <p:nvPr/>
            </p:nvSpPr>
            <p:spPr>
              <a:xfrm>
                <a:off x="2432956" y="4971529"/>
                <a:ext cx="3129643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DE6E1D-D307-7667-7347-F36D20A54004}"/>
                  </a:ext>
                </a:extLst>
              </p:cNvPr>
              <p:cNvSpPr txBox="1"/>
              <p:nvPr/>
            </p:nvSpPr>
            <p:spPr>
              <a:xfrm>
                <a:off x="5562599" y="5074786"/>
                <a:ext cx="435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◉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6258E32-7412-1B0D-78E7-FC2FEB62277D}"/>
                  </a:ext>
                </a:extLst>
              </p:cNvPr>
              <p:cNvGrpSpPr/>
              <p:nvPr/>
            </p:nvGrpSpPr>
            <p:grpSpPr>
              <a:xfrm>
                <a:off x="2525488" y="5627467"/>
                <a:ext cx="3129643" cy="483514"/>
                <a:chOff x="1749711" y="3798473"/>
                <a:chExt cx="1938719" cy="483514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4A9BA529-3890-05B9-38E1-12309D443BF2}"/>
                    </a:ext>
                  </a:extLst>
                </p:cNvPr>
                <p:cNvSpPr/>
                <p:nvPr/>
              </p:nvSpPr>
              <p:spPr>
                <a:xfrm>
                  <a:off x="1749711" y="3798473"/>
                  <a:ext cx="1938719" cy="483514"/>
                </a:xfrm>
                <a:prstGeom prst="roundRect">
                  <a:avLst>
                    <a:gd name="adj" fmla="val 22185"/>
                  </a:avLst>
                </a:prstGeom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35" name="Isosceles Triangle 34">
                  <a:extLst>
                    <a:ext uri="{FF2B5EF4-FFF2-40B4-BE49-F238E27FC236}">
                      <a16:creationId xmlns:a16="http://schemas.microsoft.com/office/drawing/2014/main" id="{A998CDF8-EBB2-54DD-458C-D8C0C0026673}"/>
                    </a:ext>
                  </a:extLst>
                </p:cNvPr>
                <p:cNvSpPr/>
                <p:nvPr/>
              </p:nvSpPr>
              <p:spPr>
                <a:xfrm flipV="1">
                  <a:off x="3381607" y="4027660"/>
                  <a:ext cx="185058" cy="108268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32ACEA5-F3D0-85DD-E59D-000FAFC579F4}"/>
                  </a:ext>
                </a:extLst>
              </p:cNvPr>
              <p:cNvSpPr/>
              <p:nvPr/>
            </p:nvSpPr>
            <p:spPr>
              <a:xfrm>
                <a:off x="7688032" y="1865881"/>
                <a:ext cx="3129643" cy="28150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scene3d>
                <a:camera prst="perspectiveHeroicExtremeLef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1942231E-AEBB-4F3B-10E2-21DFD8AAF1E1}"/>
                  </a:ext>
                </a:extLst>
              </p:cNvPr>
              <p:cNvSpPr/>
              <p:nvPr/>
            </p:nvSpPr>
            <p:spPr>
              <a:xfrm>
                <a:off x="8294911" y="862510"/>
                <a:ext cx="2400301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UPLOAD PHOTO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00EC5D0-C493-233E-9D45-B12926127515}"/>
                </a:ext>
              </a:extLst>
            </p:cNvPr>
            <p:cNvGrpSpPr/>
            <p:nvPr/>
          </p:nvGrpSpPr>
          <p:grpSpPr>
            <a:xfrm>
              <a:off x="9285517" y="6060622"/>
              <a:ext cx="2155368" cy="483514"/>
              <a:chOff x="5001985" y="5394772"/>
              <a:chExt cx="2155368" cy="483514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C7D56FF-E761-016B-7EAB-ED16F1EA1F0D}"/>
                  </a:ext>
                </a:extLst>
              </p:cNvPr>
              <p:cNvSpPr/>
              <p:nvPr/>
            </p:nvSpPr>
            <p:spPr>
              <a:xfrm>
                <a:off x="5001985" y="5394772"/>
                <a:ext cx="2155368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b="1" noProof="0" dirty="0">
                    <a:solidFill>
                      <a:schemeClr val="accent1">
                        <a:lumMod val="50000"/>
                      </a:schemeClr>
                    </a:solidFill>
                  </a:rPr>
                  <a:t>CONTINUE</a:t>
                </a:r>
              </a:p>
            </p:txBody>
          </p:sp>
          <p:pic>
            <p:nvPicPr>
              <p:cNvPr id="41" name="Picture 40" descr="A silhouette of a person kicking a ball&#10;&#10;AI-generated content may be incorrect.">
                <a:extLst>
                  <a:ext uri="{FF2B5EF4-FFF2-40B4-BE49-F238E27FC236}">
                    <a16:creationId xmlns:a16="http://schemas.microsoft.com/office/drawing/2014/main" id="{51332A19-7FEE-08E4-63A1-B4512E238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9843" y="5533545"/>
                <a:ext cx="268972" cy="268972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0618E26-FB79-E1FC-5414-0E518D27F1CA}"/>
              </a:ext>
            </a:extLst>
          </p:cNvPr>
          <p:cNvSpPr txBox="1"/>
          <p:nvPr/>
        </p:nvSpPr>
        <p:spPr>
          <a:xfrm rot="21197495">
            <a:off x="876700" y="246092"/>
            <a:ext cx="3521985" cy="376656"/>
          </a:xfrm>
          <a:prstGeom prst="rect">
            <a:avLst/>
          </a:prstGeom>
          <a:noFill/>
        </p:spPr>
        <p:txBody>
          <a:bodyPr wrap="square" rtlCol="0">
            <a:prstTxWarp prst="textCurveUp">
              <a:avLst>
                <a:gd name="adj" fmla="val 33717"/>
              </a:avLst>
            </a:prstTxWarp>
            <a:spAutoFit/>
          </a:bodyPr>
          <a:lstStyle/>
          <a:p>
            <a:r>
              <a:rPr lang="en-US" sz="2400" i="1" noProof="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Glad to have you here!</a:t>
            </a:r>
          </a:p>
        </p:txBody>
      </p:sp>
      <p:pic>
        <p:nvPicPr>
          <p:cNvPr id="45" name="Picture 44" descr="A silhouette of a person kicking a ball&#10;&#10;AI-generated content may be incorrect.">
            <a:extLst>
              <a:ext uri="{FF2B5EF4-FFF2-40B4-BE49-F238E27FC236}">
                <a16:creationId xmlns:a16="http://schemas.microsoft.com/office/drawing/2014/main" id="{86FD63C9-66BE-7811-F87C-5A133F547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0" y="105398"/>
            <a:ext cx="676016" cy="6760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5B334285-E860-2992-1CC5-6005E995D107}"/>
              </a:ext>
            </a:extLst>
          </p:cNvPr>
          <p:cNvSpPr/>
          <p:nvPr/>
        </p:nvSpPr>
        <p:spPr>
          <a:xfrm>
            <a:off x="2585209" y="5992036"/>
            <a:ext cx="416688" cy="40511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TextBox 46">
            <a:hlinkClick r:id="rId5" action="ppaction://hlinksldjump"/>
            <a:extLst>
              <a:ext uri="{FF2B5EF4-FFF2-40B4-BE49-F238E27FC236}">
                <a16:creationId xmlns:a16="http://schemas.microsoft.com/office/drawing/2014/main" id="{8A47EEE3-313C-0FA4-2070-6170CFF53A88}"/>
              </a:ext>
            </a:extLst>
          </p:cNvPr>
          <p:cNvSpPr txBox="1"/>
          <p:nvPr/>
        </p:nvSpPr>
        <p:spPr>
          <a:xfrm>
            <a:off x="8976927" y="328300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noProof="0" dirty="0">
                <a:solidFill>
                  <a:schemeClr val="bg1"/>
                </a:solidFill>
              </a:rPr>
              <a:t>I’m already a member!</a:t>
            </a:r>
          </a:p>
        </p:txBody>
      </p:sp>
    </p:spTree>
    <p:extLst>
      <p:ext uri="{BB962C8B-B14F-4D97-AF65-F5344CB8AC3E}">
        <p14:creationId xmlns:p14="http://schemas.microsoft.com/office/powerpoint/2010/main" val="7117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1">
                <a:lumMod val="24000"/>
                <a:lumOff val="76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C3103-C134-0795-7F08-B2A325A0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C954B8B-1FD9-85DD-8294-F597E2D88057}"/>
              </a:ext>
            </a:extLst>
          </p:cNvPr>
          <p:cNvGrpSpPr/>
          <p:nvPr/>
        </p:nvGrpSpPr>
        <p:grpSpPr>
          <a:xfrm>
            <a:off x="511628" y="785804"/>
            <a:ext cx="11168743" cy="5938157"/>
            <a:chOff x="511628" y="797378"/>
            <a:chExt cx="11168743" cy="593815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157F2B-867E-E6BD-F021-9AC105E1950C}"/>
                </a:ext>
              </a:extLst>
            </p:cNvPr>
            <p:cNvGrpSpPr/>
            <p:nvPr/>
          </p:nvGrpSpPr>
          <p:grpSpPr>
            <a:xfrm>
              <a:off x="511628" y="797378"/>
              <a:ext cx="11168743" cy="5938157"/>
              <a:chOff x="511628" y="459921"/>
              <a:chExt cx="11168743" cy="593815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092381A-0C23-2235-B2E2-B64B6355EB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628" y="459921"/>
                <a:ext cx="11168743" cy="5938157"/>
              </a:xfrm>
              <a:prstGeom prst="roundRect">
                <a:avLst>
                  <a:gd name="adj" fmla="val 8544"/>
                </a:avLst>
              </a:prstGeom>
              <a:gradFill flip="none" rotWithShape="1">
                <a:gsLst>
                  <a:gs pos="400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D19FB2-02CA-3594-4AB0-202AFE2BAFA4}"/>
                  </a:ext>
                </a:extLst>
              </p:cNvPr>
              <p:cNvSpPr txBox="1"/>
              <p:nvPr/>
            </p:nvSpPr>
            <p:spPr>
              <a:xfrm>
                <a:off x="751115" y="699220"/>
                <a:ext cx="113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Name: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09547-4E9B-7351-E6ED-6CEA5B494E03}"/>
                  </a:ext>
                </a:extLst>
              </p:cNvPr>
              <p:cNvSpPr txBox="1"/>
              <p:nvPr/>
            </p:nvSpPr>
            <p:spPr>
              <a:xfrm>
                <a:off x="751115" y="1345942"/>
                <a:ext cx="24819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1° Last Name: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6D74FF-7073-27F5-EDA7-9511FA043763}"/>
                  </a:ext>
                </a:extLst>
              </p:cNvPr>
              <p:cNvSpPr txBox="1"/>
              <p:nvPr/>
            </p:nvSpPr>
            <p:spPr>
              <a:xfrm>
                <a:off x="751115" y="1865881"/>
                <a:ext cx="2873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2° Last Name: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BCE3BF-F4C7-B191-4087-2886BE4EE4C8}"/>
                  </a:ext>
                </a:extLst>
              </p:cNvPr>
              <p:cNvSpPr txBox="1"/>
              <p:nvPr/>
            </p:nvSpPr>
            <p:spPr>
              <a:xfrm>
                <a:off x="751115" y="3170952"/>
                <a:ext cx="1480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Birthday: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C53F62-1714-41A7-A691-FDE807352234}"/>
                  </a:ext>
                </a:extLst>
              </p:cNvPr>
              <p:cNvSpPr txBox="1"/>
              <p:nvPr/>
            </p:nvSpPr>
            <p:spPr>
              <a:xfrm>
                <a:off x="751115" y="3783778"/>
                <a:ext cx="1480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Country: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46A486-6E3D-C660-6F73-976517D4A3C0}"/>
                  </a:ext>
                </a:extLst>
              </p:cNvPr>
              <p:cNvSpPr txBox="1"/>
              <p:nvPr/>
            </p:nvSpPr>
            <p:spPr>
              <a:xfrm>
                <a:off x="751115" y="2525478"/>
                <a:ext cx="1480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Email: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7BD091-9662-E74E-1512-014804C85AAD}"/>
                  </a:ext>
                </a:extLst>
              </p:cNvPr>
              <p:cNvSpPr txBox="1"/>
              <p:nvPr/>
            </p:nvSpPr>
            <p:spPr>
              <a:xfrm>
                <a:off x="751115" y="4383116"/>
                <a:ext cx="1763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Username: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110F68-8F15-7DFE-89D1-D651766A7D6C}"/>
                  </a:ext>
                </a:extLst>
              </p:cNvPr>
              <p:cNvSpPr txBox="1"/>
              <p:nvPr/>
            </p:nvSpPr>
            <p:spPr>
              <a:xfrm>
                <a:off x="751115" y="4982453"/>
                <a:ext cx="1763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Password: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F0C485-36C9-C875-5AFF-72E6A6FF2F60}"/>
                  </a:ext>
                </a:extLst>
              </p:cNvPr>
              <p:cNvSpPr txBox="1"/>
              <p:nvPr/>
            </p:nvSpPr>
            <p:spPr>
              <a:xfrm>
                <a:off x="751115" y="5609602"/>
                <a:ext cx="2394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Lead Team: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84DD13F-7122-E338-79AD-CCA13753D5F9}"/>
                  </a:ext>
                </a:extLst>
              </p:cNvPr>
              <p:cNvSpPr/>
              <p:nvPr/>
            </p:nvSpPr>
            <p:spPr>
              <a:xfrm>
                <a:off x="1883227" y="687145"/>
                <a:ext cx="5040085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2A4EB19-4DA2-6CAD-69A7-2D1BDDE31BE0}"/>
                  </a:ext>
                </a:extLst>
              </p:cNvPr>
              <p:cNvSpPr/>
              <p:nvPr/>
            </p:nvSpPr>
            <p:spPr>
              <a:xfrm>
                <a:off x="2841169" y="1324093"/>
                <a:ext cx="4082143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A857D590-56F6-3C6F-D306-6DD0C76B6F82}"/>
                  </a:ext>
                </a:extLst>
              </p:cNvPr>
              <p:cNvSpPr/>
              <p:nvPr/>
            </p:nvSpPr>
            <p:spPr>
              <a:xfrm>
                <a:off x="2841170" y="1885578"/>
                <a:ext cx="4082143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A90C62B-48D8-96A1-E818-8DF19515BF1C}"/>
                  </a:ext>
                </a:extLst>
              </p:cNvPr>
              <p:cNvSpPr/>
              <p:nvPr/>
            </p:nvSpPr>
            <p:spPr>
              <a:xfrm>
                <a:off x="1763484" y="2535442"/>
                <a:ext cx="5159828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CF02184-B22A-90BF-BBB3-62DD5B9DF100}"/>
                  </a:ext>
                </a:extLst>
              </p:cNvPr>
              <p:cNvGrpSpPr/>
              <p:nvPr/>
            </p:nvGrpSpPr>
            <p:grpSpPr>
              <a:xfrm>
                <a:off x="2188028" y="3153493"/>
                <a:ext cx="2286001" cy="483514"/>
                <a:chOff x="2188028" y="3153493"/>
                <a:chExt cx="2286001" cy="483514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538EB3C4-C6E2-3C98-C085-90E01E0D19C1}"/>
                    </a:ext>
                  </a:extLst>
                </p:cNvPr>
                <p:cNvSpPr/>
                <p:nvPr/>
              </p:nvSpPr>
              <p:spPr>
                <a:xfrm>
                  <a:off x="2188028" y="3153493"/>
                  <a:ext cx="2286001" cy="483514"/>
                </a:xfrm>
                <a:prstGeom prst="roundRect">
                  <a:avLst>
                    <a:gd name="adj" fmla="val 22185"/>
                  </a:avLst>
                </a:prstGeom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9B5A21-25CF-3BA8-F1CD-2E588CDD2B18}"/>
                    </a:ext>
                  </a:extLst>
                </p:cNvPr>
                <p:cNvSpPr txBox="1"/>
                <p:nvPr/>
              </p:nvSpPr>
              <p:spPr>
                <a:xfrm>
                  <a:off x="2394857" y="3233264"/>
                  <a:ext cx="1872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pc="300" noProof="0" dirty="0"/>
                    <a:t>dd/mm/</a:t>
                  </a:r>
                  <a:r>
                    <a:rPr lang="en-US" spc="300" noProof="0" dirty="0" err="1"/>
                    <a:t>yyyy</a:t>
                  </a:r>
                  <a:endParaRPr lang="en-US" spc="300" noProof="0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ACC6AD1-227A-949E-09A7-FC858B636860}"/>
                  </a:ext>
                </a:extLst>
              </p:cNvPr>
              <p:cNvGrpSpPr/>
              <p:nvPr/>
            </p:nvGrpSpPr>
            <p:grpSpPr>
              <a:xfrm>
                <a:off x="2188028" y="3772853"/>
                <a:ext cx="2286001" cy="483514"/>
                <a:chOff x="2188028" y="3772853"/>
                <a:chExt cx="2286001" cy="483514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3A29042-3DC8-EAF5-3F94-33C392FE6FA8}"/>
                    </a:ext>
                  </a:extLst>
                </p:cNvPr>
                <p:cNvSpPr/>
                <p:nvPr/>
              </p:nvSpPr>
              <p:spPr>
                <a:xfrm>
                  <a:off x="2188028" y="3772853"/>
                  <a:ext cx="2286001" cy="483514"/>
                </a:xfrm>
                <a:prstGeom prst="roundRect">
                  <a:avLst>
                    <a:gd name="adj" fmla="val 22185"/>
                  </a:avLst>
                </a:prstGeom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67044EFA-880A-1BF9-0C8D-F912C2A35903}"/>
                    </a:ext>
                  </a:extLst>
                </p:cNvPr>
                <p:cNvSpPr/>
                <p:nvPr/>
              </p:nvSpPr>
              <p:spPr>
                <a:xfrm flipV="1">
                  <a:off x="4174670" y="3984760"/>
                  <a:ext cx="185058" cy="108268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9F8E2C6-5E49-8403-76C4-FD7BB3550958}"/>
                  </a:ext>
                </a:extLst>
              </p:cNvPr>
              <p:cNvSpPr/>
              <p:nvPr/>
            </p:nvSpPr>
            <p:spPr>
              <a:xfrm>
                <a:off x="2432957" y="4372191"/>
                <a:ext cx="3129643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9E89B40-1A99-F018-6664-E0A5EA69D462}"/>
                  </a:ext>
                </a:extLst>
              </p:cNvPr>
              <p:cNvSpPr/>
              <p:nvPr/>
            </p:nvSpPr>
            <p:spPr>
              <a:xfrm>
                <a:off x="2432956" y="4971529"/>
                <a:ext cx="3129643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CF0640-7469-A482-9EA0-40FD9DD21E5B}"/>
                  </a:ext>
                </a:extLst>
              </p:cNvPr>
              <p:cNvSpPr txBox="1"/>
              <p:nvPr/>
            </p:nvSpPr>
            <p:spPr>
              <a:xfrm>
                <a:off x="5562599" y="5074786"/>
                <a:ext cx="435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◉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539E665-34FD-3899-B0F9-7EBAD56F63DD}"/>
                  </a:ext>
                </a:extLst>
              </p:cNvPr>
              <p:cNvGrpSpPr/>
              <p:nvPr/>
            </p:nvGrpSpPr>
            <p:grpSpPr>
              <a:xfrm>
                <a:off x="2525488" y="5627467"/>
                <a:ext cx="3129643" cy="483514"/>
                <a:chOff x="1749711" y="3798473"/>
                <a:chExt cx="1938719" cy="483514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836B870-1908-5DD5-5DC9-8B9C15D9D0D3}"/>
                    </a:ext>
                  </a:extLst>
                </p:cNvPr>
                <p:cNvSpPr/>
                <p:nvPr/>
              </p:nvSpPr>
              <p:spPr>
                <a:xfrm>
                  <a:off x="1749711" y="3798473"/>
                  <a:ext cx="1938719" cy="483514"/>
                </a:xfrm>
                <a:prstGeom prst="roundRect">
                  <a:avLst>
                    <a:gd name="adj" fmla="val 22185"/>
                  </a:avLst>
                </a:prstGeom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35" name="Isosceles Triangle 34">
                  <a:extLst>
                    <a:ext uri="{FF2B5EF4-FFF2-40B4-BE49-F238E27FC236}">
                      <a16:creationId xmlns:a16="http://schemas.microsoft.com/office/drawing/2014/main" id="{A50AE758-75B3-7384-58C1-748FA74AAEF8}"/>
                    </a:ext>
                  </a:extLst>
                </p:cNvPr>
                <p:cNvSpPr/>
                <p:nvPr/>
              </p:nvSpPr>
              <p:spPr>
                <a:xfrm flipV="1">
                  <a:off x="3381607" y="4027660"/>
                  <a:ext cx="185058" cy="108268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C10FEA7-C767-145B-814B-205C46CAB5B9}"/>
                  </a:ext>
                </a:extLst>
              </p:cNvPr>
              <p:cNvSpPr/>
              <p:nvPr/>
            </p:nvSpPr>
            <p:spPr>
              <a:xfrm>
                <a:off x="7688032" y="1865881"/>
                <a:ext cx="3129643" cy="28150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scene3d>
                <a:camera prst="perspectiveHeroicExtremeLef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6F1BD17-627C-1C44-1173-B47F92A72D7E}"/>
                  </a:ext>
                </a:extLst>
              </p:cNvPr>
              <p:cNvSpPr/>
              <p:nvPr/>
            </p:nvSpPr>
            <p:spPr>
              <a:xfrm>
                <a:off x="8294911" y="862510"/>
                <a:ext cx="2400301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UPLOAD PHOTO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54C3236-CC3E-03D7-7E09-21AE19EB73BB}"/>
                </a:ext>
              </a:extLst>
            </p:cNvPr>
            <p:cNvGrpSpPr/>
            <p:nvPr/>
          </p:nvGrpSpPr>
          <p:grpSpPr>
            <a:xfrm>
              <a:off x="9285517" y="6060622"/>
              <a:ext cx="2155368" cy="483514"/>
              <a:chOff x="5001985" y="5394772"/>
              <a:chExt cx="2155368" cy="483514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A7C8995-278E-05CA-3F54-93CDA4F227FB}"/>
                  </a:ext>
                </a:extLst>
              </p:cNvPr>
              <p:cNvSpPr/>
              <p:nvPr/>
            </p:nvSpPr>
            <p:spPr>
              <a:xfrm>
                <a:off x="5001985" y="5394772"/>
                <a:ext cx="2155368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b="1" noProof="0" dirty="0">
                    <a:solidFill>
                      <a:schemeClr val="accent1">
                        <a:lumMod val="50000"/>
                      </a:schemeClr>
                    </a:solidFill>
                  </a:rPr>
                  <a:t>CONTINUE</a:t>
                </a:r>
              </a:p>
            </p:txBody>
          </p:sp>
          <p:pic>
            <p:nvPicPr>
              <p:cNvPr id="41" name="Picture 40" descr="A silhouette of a person kicking a ball&#10;&#10;AI-generated content may be incorrect.">
                <a:extLst>
                  <a:ext uri="{FF2B5EF4-FFF2-40B4-BE49-F238E27FC236}">
                    <a16:creationId xmlns:a16="http://schemas.microsoft.com/office/drawing/2014/main" id="{CDBB12FC-EA73-F5C8-B9AF-D929FFD0E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9843" y="5533545"/>
                <a:ext cx="268972" cy="268972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13AEF32-0A43-EBC2-E2D4-87A649063473}"/>
              </a:ext>
            </a:extLst>
          </p:cNvPr>
          <p:cNvSpPr txBox="1"/>
          <p:nvPr/>
        </p:nvSpPr>
        <p:spPr>
          <a:xfrm rot="21197495">
            <a:off x="876700" y="246092"/>
            <a:ext cx="3521985" cy="376656"/>
          </a:xfrm>
          <a:prstGeom prst="rect">
            <a:avLst/>
          </a:prstGeom>
          <a:noFill/>
        </p:spPr>
        <p:txBody>
          <a:bodyPr wrap="square" rtlCol="0">
            <a:prstTxWarp prst="textCurveUp">
              <a:avLst>
                <a:gd name="adj" fmla="val 33717"/>
              </a:avLst>
            </a:prstTxWarp>
            <a:spAutoFit/>
          </a:bodyPr>
          <a:lstStyle/>
          <a:p>
            <a:r>
              <a:rPr lang="en-US" sz="2400" i="1" noProof="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Glad to have you here!</a:t>
            </a:r>
          </a:p>
        </p:txBody>
      </p:sp>
      <p:pic>
        <p:nvPicPr>
          <p:cNvPr id="45" name="Picture 44" descr="A silhouette of a person kicking a ball&#10;&#10;AI-generated content may be incorrect.">
            <a:extLst>
              <a:ext uri="{FF2B5EF4-FFF2-40B4-BE49-F238E27FC236}">
                <a16:creationId xmlns:a16="http://schemas.microsoft.com/office/drawing/2014/main" id="{6E45CD4A-C4C1-26E4-5B1F-001A8A414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0" y="105398"/>
            <a:ext cx="676016" cy="6760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41E59DB-0C18-D87A-FF25-19408F6E532F}"/>
              </a:ext>
            </a:extLst>
          </p:cNvPr>
          <p:cNvSpPr/>
          <p:nvPr/>
        </p:nvSpPr>
        <p:spPr>
          <a:xfrm>
            <a:off x="2585209" y="5992036"/>
            <a:ext cx="416688" cy="40511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85A1D-F1F0-EFDA-0DF0-DA0150C954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F1F60F-6946-BFCB-AF9D-F6869C0C482C}"/>
              </a:ext>
            </a:extLst>
          </p:cNvPr>
          <p:cNvSpPr txBox="1"/>
          <p:nvPr/>
        </p:nvSpPr>
        <p:spPr>
          <a:xfrm>
            <a:off x="7987748" y="5379494"/>
            <a:ext cx="3453137" cy="408623"/>
          </a:xfrm>
          <a:prstGeom prst="wedgeRoundRectCallout">
            <a:avLst>
              <a:gd name="adj1" fmla="val 28321"/>
              <a:gd name="adj2" fmla="val 92488"/>
              <a:gd name="adj3" fmla="val 16667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We’ve sent you a message!</a:t>
            </a:r>
            <a:endParaRPr lang="en-US" noProof="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15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14814-61C3-A929-5091-6B3C56BBA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C709B31-F483-2611-72F1-E9C4005B761E}"/>
              </a:ext>
            </a:extLst>
          </p:cNvPr>
          <p:cNvSpPr/>
          <p:nvPr/>
        </p:nvSpPr>
        <p:spPr>
          <a:xfrm>
            <a:off x="342271" y="375355"/>
            <a:ext cx="2146776" cy="19486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EF53B-872F-744D-F2EC-D426698884E1}"/>
              </a:ext>
            </a:extLst>
          </p:cNvPr>
          <p:cNvSpPr txBox="1"/>
          <p:nvPr/>
        </p:nvSpPr>
        <p:spPr>
          <a:xfrm>
            <a:off x="2315264" y="303256"/>
            <a:ext cx="2146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0" dirty="0">
                <a:solidFill>
                  <a:schemeClr val="bg2">
                    <a:lumMod val="10000"/>
                  </a:schemeClr>
                </a:solidFill>
              </a:rPr>
              <a:t>username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E1D89-5CC5-5044-6458-4783F4A32FFB}"/>
              </a:ext>
            </a:extLst>
          </p:cNvPr>
          <p:cNvSpPr txBox="1"/>
          <p:nvPr/>
        </p:nvSpPr>
        <p:spPr>
          <a:xfrm>
            <a:off x="3124060" y="906638"/>
            <a:ext cx="159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noProof="0" dirty="0">
                <a:solidFill>
                  <a:schemeClr val="bg2">
                    <a:lumMod val="10000"/>
                  </a:schemeClr>
                </a:solidFill>
              </a:rPr>
              <a:t>lead team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873FA2-C837-7A55-EFC7-53E2CE846CA0}"/>
              </a:ext>
            </a:extLst>
          </p:cNvPr>
          <p:cNvSpPr/>
          <p:nvPr/>
        </p:nvSpPr>
        <p:spPr>
          <a:xfrm>
            <a:off x="2707372" y="944582"/>
            <a:ext cx="416688" cy="40511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1665A5D-F49F-95C3-3B4E-720929363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250792"/>
              </p:ext>
            </p:extLst>
          </p:nvPr>
        </p:nvGraphicFramePr>
        <p:xfrm>
          <a:off x="2703513" y="1589333"/>
          <a:ext cx="2436143" cy="138176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243952">
                  <a:extLst>
                    <a:ext uri="{9D8B030D-6E8A-4147-A177-3AD203B41FA5}">
                      <a16:colId xmlns:a16="http://schemas.microsoft.com/office/drawing/2014/main" val="1814195785"/>
                    </a:ext>
                  </a:extLst>
                </a:gridCol>
                <a:gridCol w="1192191">
                  <a:extLst>
                    <a:ext uri="{9D8B030D-6E8A-4147-A177-3AD203B41FA5}">
                      <a16:colId xmlns:a16="http://schemas.microsoft.com/office/drawing/2014/main" val="1260123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</a:rPr>
                        <a:t>Total Events: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08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</a:rPr>
                        <a:t>Score: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04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</a:rPr>
                        <a:t>Precision: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029758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3062E7-9BDC-F656-B5A6-612F98FA7347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2703513" y="2280213"/>
            <a:ext cx="2436143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208EA0-7B35-CDE5-E07C-D86C5207C006}"/>
              </a:ext>
            </a:extLst>
          </p:cNvPr>
          <p:cNvCxnSpPr>
            <a:cxnSpLocks/>
          </p:cNvCxnSpPr>
          <p:nvPr/>
        </p:nvCxnSpPr>
        <p:spPr>
          <a:xfrm>
            <a:off x="2703513" y="2606233"/>
            <a:ext cx="2436143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CE5426-6C28-A60B-85A6-16F044845E1B}"/>
              </a:ext>
            </a:extLst>
          </p:cNvPr>
          <p:cNvCxnSpPr>
            <a:cxnSpLocks/>
            <a:stCxn id="13" idx="2"/>
            <a:endCxn id="13" idx="0"/>
          </p:cNvCxnSpPr>
          <p:nvPr/>
        </p:nvCxnSpPr>
        <p:spPr>
          <a:xfrm flipV="1">
            <a:off x="3921584" y="1589333"/>
            <a:ext cx="0" cy="138176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F0E9D8-48CE-7CBA-8369-ABF822FE178F}"/>
              </a:ext>
            </a:extLst>
          </p:cNvPr>
          <p:cNvGrpSpPr/>
          <p:nvPr/>
        </p:nvGrpSpPr>
        <p:grpSpPr>
          <a:xfrm>
            <a:off x="6400801" y="1368302"/>
            <a:ext cx="5414694" cy="5333435"/>
            <a:chOff x="6400801" y="1368302"/>
            <a:chExt cx="5414694" cy="533343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F75508B-7182-59A9-6E0A-F81F084C7241}"/>
                </a:ext>
              </a:extLst>
            </p:cNvPr>
            <p:cNvSpPr>
              <a:spLocks/>
            </p:cNvSpPr>
            <p:nvPr/>
          </p:nvSpPr>
          <p:spPr>
            <a:xfrm>
              <a:off x="6400801" y="1368302"/>
              <a:ext cx="5414694" cy="5333435"/>
            </a:xfrm>
            <a:prstGeom prst="roundRect">
              <a:avLst>
                <a:gd name="adj" fmla="val 11138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9B70220-08EF-9678-63F6-B0EF06DD64F8}"/>
                </a:ext>
              </a:extLst>
            </p:cNvPr>
            <p:cNvSpPr/>
            <p:nvPr/>
          </p:nvSpPr>
          <p:spPr>
            <a:xfrm>
              <a:off x="9757458" y="2214370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B383C3A-D2B0-D6FA-7D52-9D5E8B597BAE}"/>
                </a:ext>
              </a:extLst>
            </p:cNvPr>
            <p:cNvSpPr/>
            <p:nvPr/>
          </p:nvSpPr>
          <p:spPr>
            <a:xfrm>
              <a:off x="9757458" y="2829177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7419144-39E5-9D1E-817B-B21B9CFA9710}"/>
                </a:ext>
              </a:extLst>
            </p:cNvPr>
            <p:cNvSpPr/>
            <p:nvPr/>
          </p:nvSpPr>
          <p:spPr>
            <a:xfrm>
              <a:off x="9757458" y="3443984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A77F1162-8B67-BB60-EAF8-D2C96E7AD1A2}"/>
                </a:ext>
              </a:extLst>
            </p:cNvPr>
            <p:cNvSpPr/>
            <p:nvPr/>
          </p:nvSpPr>
          <p:spPr>
            <a:xfrm>
              <a:off x="9757458" y="4109689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70E486E-7E73-92EF-54F6-0F4B4A650108}"/>
                </a:ext>
              </a:extLst>
            </p:cNvPr>
            <p:cNvSpPr/>
            <p:nvPr/>
          </p:nvSpPr>
          <p:spPr>
            <a:xfrm>
              <a:off x="9757458" y="4724496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8B630776-3B9A-43B2-1DC5-48D8B326016E}"/>
                </a:ext>
              </a:extLst>
            </p:cNvPr>
            <p:cNvSpPr/>
            <p:nvPr/>
          </p:nvSpPr>
          <p:spPr>
            <a:xfrm>
              <a:off x="9757458" y="5330798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407B02E-AC6C-F643-692F-464C0A88EE45}"/>
                </a:ext>
              </a:extLst>
            </p:cNvPr>
            <p:cNvSpPr/>
            <p:nvPr/>
          </p:nvSpPr>
          <p:spPr>
            <a:xfrm>
              <a:off x="9757458" y="5945605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45362F9-361C-25E3-E686-7E49701DBF49}"/>
                </a:ext>
              </a:extLst>
            </p:cNvPr>
            <p:cNvSpPr/>
            <p:nvPr/>
          </p:nvSpPr>
          <p:spPr>
            <a:xfrm>
              <a:off x="7618872" y="2214370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3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NOW PLAYING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AED442D-3492-9526-D0D1-A45A75B77D9E}"/>
                </a:ext>
              </a:extLst>
            </p:cNvPr>
            <p:cNvSpPr/>
            <p:nvPr/>
          </p:nvSpPr>
          <p:spPr>
            <a:xfrm>
              <a:off x="7618872" y="3443984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ON TIME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5825A7E-A21D-A503-3FF4-99FF5846C151}"/>
                </a:ext>
              </a:extLst>
            </p:cNvPr>
            <p:cNvSpPr/>
            <p:nvPr/>
          </p:nvSpPr>
          <p:spPr>
            <a:xfrm>
              <a:off x="7618872" y="4155765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ON TIME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A45E975F-53E7-3A7A-6B54-C9DE6DB3EC87}"/>
                </a:ext>
              </a:extLst>
            </p:cNvPr>
            <p:cNvSpPr/>
            <p:nvPr/>
          </p:nvSpPr>
          <p:spPr>
            <a:xfrm>
              <a:off x="7618872" y="5331540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ON TIME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308B2D1-B7E8-F4E2-BC38-F49B59A24266}"/>
                </a:ext>
              </a:extLst>
            </p:cNvPr>
            <p:cNvSpPr/>
            <p:nvPr/>
          </p:nvSpPr>
          <p:spPr>
            <a:xfrm>
              <a:off x="7618871" y="4724496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3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NOW PLAYING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7A2FDF4-DE78-0078-87F9-5D2CFA145234}"/>
                </a:ext>
              </a:extLst>
            </p:cNvPr>
            <p:cNvSpPr/>
            <p:nvPr/>
          </p:nvSpPr>
          <p:spPr>
            <a:xfrm>
              <a:off x="7618870" y="2829177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CONCLUDED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458AA583-0874-3739-86D0-0F0949D747FA}"/>
                </a:ext>
              </a:extLst>
            </p:cNvPr>
            <p:cNvSpPr/>
            <p:nvPr/>
          </p:nvSpPr>
          <p:spPr>
            <a:xfrm>
              <a:off x="7618870" y="5947728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CONCLUDED</a:t>
              </a:r>
            </a:p>
          </p:txBody>
        </p:sp>
        <p:sp>
          <p:nvSpPr>
            <p:cNvPr id="64" name="Flowchart: Sequential Access Storage 63">
              <a:extLst>
                <a:ext uri="{FF2B5EF4-FFF2-40B4-BE49-F238E27FC236}">
                  <a16:creationId xmlns:a16="http://schemas.microsoft.com/office/drawing/2014/main" id="{8C67952A-6C09-6471-D09E-0CF74E378DE4}"/>
                </a:ext>
              </a:extLst>
            </p:cNvPr>
            <p:cNvSpPr/>
            <p:nvPr/>
          </p:nvSpPr>
          <p:spPr>
            <a:xfrm>
              <a:off x="6722399" y="2206797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✔</a:t>
              </a:r>
            </a:p>
          </p:txBody>
        </p:sp>
        <p:sp>
          <p:nvSpPr>
            <p:cNvPr id="65" name="Flowchart: Sequential Access Storage 64">
              <a:extLst>
                <a:ext uri="{FF2B5EF4-FFF2-40B4-BE49-F238E27FC236}">
                  <a16:creationId xmlns:a16="http://schemas.microsoft.com/office/drawing/2014/main" id="{202538D9-5DEE-8A22-EEDD-E9EB10514C70}"/>
                </a:ext>
              </a:extLst>
            </p:cNvPr>
            <p:cNvSpPr/>
            <p:nvPr/>
          </p:nvSpPr>
          <p:spPr>
            <a:xfrm>
              <a:off x="6722399" y="3438836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…</a:t>
              </a:r>
            </a:p>
          </p:txBody>
        </p:sp>
        <p:sp>
          <p:nvSpPr>
            <p:cNvPr id="66" name="Flowchart: Sequential Access Storage 65">
              <a:extLst>
                <a:ext uri="{FF2B5EF4-FFF2-40B4-BE49-F238E27FC236}">
                  <a16:creationId xmlns:a16="http://schemas.microsoft.com/office/drawing/2014/main" id="{67B95B09-2C48-39B1-F954-7BA99DEE730E}"/>
                </a:ext>
              </a:extLst>
            </p:cNvPr>
            <p:cNvSpPr/>
            <p:nvPr/>
          </p:nvSpPr>
          <p:spPr>
            <a:xfrm>
              <a:off x="6719219" y="4159134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…</a:t>
              </a:r>
            </a:p>
          </p:txBody>
        </p:sp>
        <p:sp>
          <p:nvSpPr>
            <p:cNvPr id="67" name="Flowchart: Sequential Access Storage 66">
              <a:extLst>
                <a:ext uri="{FF2B5EF4-FFF2-40B4-BE49-F238E27FC236}">
                  <a16:creationId xmlns:a16="http://schemas.microsoft.com/office/drawing/2014/main" id="{5DCA01C8-CF1A-AF71-2B44-CD025E10D268}"/>
                </a:ext>
              </a:extLst>
            </p:cNvPr>
            <p:cNvSpPr/>
            <p:nvPr/>
          </p:nvSpPr>
          <p:spPr>
            <a:xfrm>
              <a:off x="6719219" y="5314627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…</a:t>
              </a:r>
            </a:p>
          </p:txBody>
        </p:sp>
        <p:sp>
          <p:nvSpPr>
            <p:cNvPr id="68" name="Flowchart: Sequential Access Storage 67">
              <a:extLst>
                <a:ext uri="{FF2B5EF4-FFF2-40B4-BE49-F238E27FC236}">
                  <a16:creationId xmlns:a16="http://schemas.microsoft.com/office/drawing/2014/main" id="{AFE37521-0AFE-6A78-5C0F-7906CDDCE15A}"/>
                </a:ext>
              </a:extLst>
            </p:cNvPr>
            <p:cNvSpPr/>
            <p:nvPr/>
          </p:nvSpPr>
          <p:spPr>
            <a:xfrm>
              <a:off x="6719219" y="5933033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✘</a:t>
              </a:r>
            </a:p>
          </p:txBody>
        </p:sp>
        <p:sp>
          <p:nvSpPr>
            <p:cNvPr id="69" name="Flowchart: Sequential Access Storage 68">
              <a:extLst>
                <a:ext uri="{FF2B5EF4-FFF2-40B4-BE49-F238E27FC236}">
                  <a16:creationId xmlns:a16="http://schemas.microsoft.com/office/drawing/2014/main" id="{6B81BEEF-950C-A128-9AED-106B182FF454}"/>
                </a:ext>
              </a:extLst>
            </p:cNvPr>
            <p:cNvSpPr/>
            <p:nvPr/>
          </p:nvSpPr>
          <p:spPr>
            <a:xfrm>
              <a:off x="6719219" y="4750584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✘</a:t>
              </a:r>
            </a:p>
          </p:txBody>
        </p:sp>
        <p:sp>
          <p:nvSpPr>
            <p:cNvPr id="70" name="Flowchart: Sequential Access Storage 69">
              <a:extLst>
                <a:ext uri="{FF2B5EF4-FFF2-40B4-BE49-F238E27FC236}">
                  <a16:creationId xmlns:a16="http://schemas.microsoft.com/office/drawing/2014/main" id="{E1FE5EA1-392A-C0D8-EC5B-23C7832C2F17}"/>
                </a:ext>
              </a:extLst>
            </p:cNvPr>
            <p:cNvSpPr/>
            <p:nvPr/>
          </p:nvSpPr>
          <p:spPr>
            <a:xfrm>
              <a:off x="6719219" y="2812077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✔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0E7AEE-42CA-7CA1-E317-F66EFB19704F}"/>
                </a:ext>
              </a:extLst>
            </p:cNvPr>
            <p:cNvSpPr txBox="1"/>
            <p:nvPr/>
          </p:nvSpPr>
          <p:spPr>
            <a:xfrm>
              <a:off x="6520408" y="1671015"/>
              <a:ext cx="972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</a:rPr>
                <a:t>VOTED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A19238-2B7E-D0CF-24A0-168A2F743683}"/>
                </a:ext>
              </a:extLst>
            </p:cNvPr>
            <p:cNvSpPr txBox="1"/>
            <p:nvPr/>
          </p:nvSpPr>
          <p:spPr>
            <a:xfrm>
              <a:off x="8196506" y="1675683"/>
              <a:ext cx="26765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noProof="0" dirty="0">
                  <a:solidFill>
                    <a:schemeClr val="bg1"/>
                  </a:solidFill>
                </a:rPr>
                <a:t>GAME INFORMATION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432F70F-2D75-7B1B-CE38-1E8C2235E60F}"/>
                </a:ext>
              </a:extLst>
            </p:cNvPr>
            <p:cNvSpPr txBox="1"/>
            <p:nvPr/>
          </p:nvSpPr>
          <p:spPr>
            <a:xfrm>
              <a:off x="7344212" y="1634943"/>
              <a:ext cx="297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</a:rPr>
                <a:t>|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CE7D6C-C230-2F08-3EFD-8E5E04585612}"/>
              </a:ext>
            </a:extLst>
          </p:cNvPr>
          <p:cNvSpPr>
            <a:spLocks/>
          </p:cNvSpPr>
          <p:nvPr/>
        </p:nvSpPr>
        <p:spPr>
          <a:xfrm>
            <a:off x="4878728" y="477021"/>
            <a:ext cx="5601892" cy="663891"/>
          </a:xfrm>
          <a:prstGeom prst="roundRect">
            <a:avLst>
              <a:gd name="adj" fmla="val 48644"/>
            </a:avLst>
          </a:prstGeom>
          <a:gradFill flip="none" rotWithShape="1">
            <a:gsLst>
              <a:gs pos="4000">
                <a:schemeClr val="bg2">
                  <a:lumMod val="25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TextBox 73">
            <a:hlinkClick r:id="rId4" action="ppaction://hlinksldjump"/>
            <a:extLst>
              <a:ext uri="{FF2B5EF4-FFF2-40B4-BE49-F238E27FC236}">
                <a16:creationId xmlns:a16="http://schemas.microsoft.com/office/drawing/2014/main" id="{6090522B-8671-1218-0D28-3CAFC863AF74}"/>
              </a:ext>
            </a:extLst>
          </p:cNvPr>
          <p:cNvSpPr txBox="1"/>
          <p:nvPr/>
        </p:nvSpPr>
        <p:spPr>
          <a:xfrm>
            <a:off x="6644079" y="529538"/>
            <a:ext cx="1400265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CHATS</a:t>
            </a:r>
          </a:p>
        </p:txBody>
      </p:sp>
      <p:sp>
        <p:nvSpPr>
          <p:cNvPr id="75" name="TextBox 74">
            <a:hlinkClick r:id="rId5" action="ppaction://hlinksldjump"/>
            <a:extLst>
              <a:ext uri="{FF2B5EF4-FFF2-40B4-BE49-F238E27FC236}">
                <a16:creationId xmlns:a16="http://schemas.microsoft.com/office/drawing/2014/main" id="{D5AF3D0C-CFAF-5035-F063-F7B7C58154CB}"/>
              </a:ext>
            </a:extLst>
          </p:cNvPr>
          <p:cNvSpPr txBox="1"/>
          <p:nvPr/>
        </p:nvSpPr>
        <p:spPr>
          <a:xfrm>
            <a:off x="8087104" y="533030"/>
            <a:ext cx="2248600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GAMES</a:t>
            </a:r>
          </a:p>
        </p:txBody>
      </p:sp>
      <p:pic>
        <p:nvPicPr>
          <p:cNvPr id="79" name="Picture 78">
            <a:hlinkClick r:id="rId6" action="ppaction://hlinksldjump"/>
            <a:extLst>
              <a:ext uri="{FF2B5EF4-FFF2-40B4-BE49-F238E27FC236}">
                <a16:creationId xmlns:a16="http://schemas.microsoft.com/office/drawing/2014/main" id="{9A1E0FB1-03A6-8582-2394-A7FA590D1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0245" y="568119"/>
            <a:ext cx="475569" cy="47556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E978707-70C5-4EDA-C33D-5B8D532779A1}"/>
              </a:ext>
            </a:extLst>
          </p:cNvPr>
          <p:cNvSpPr txBox="1"/>
          <p:nvPr/>
        </p:nvSpPr>
        <p:spPr>
          <a:xfrm>
            <a:off x="10480620" y="274992"/>
            <a:ext cx="1572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noProof="0" dirty="0">
                <a:solidFill>
                  <a:schemeClr val="bg2">
                    <a:lumMod val="10000"/>
                  </a:schemeClr>
                </a:solidFill>
              </a:rPr>
              <a:t>Already going?:(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08E6F73-AB58-CA54-F757-1E1B6BCDD089}"/>
              </a:ext>
            </a:extLst>
          </p:cNvPr>
          <p:cNvSpPr/>
          <p:nvPr/>
        </p:nvSpPr>
        <p:spPr>
          <a:xfrm>
            <a:off x="1914114" y="1981331"/>
            <a:ext cx="419067" cy="401488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TextBox 83">
            <a:hlinkClick r:id="rId8" action="ppaction://hlinksldjump"/>
            <a:extLst>
              <a:ext uri="{FF2B5EF4-FFF2-40B4-BE49-F238E27FC236}">
                <a16:creationId xmlns:a16="http://schemas.microsoft.com/office/drawing/2014/main" id="{A64C6443-4873-0E7F-052B-4EA2CFCD68A2}"/>
              </a:ext>
            </a:extLst>
          </p:cNvPr>
          <p:cNvSpPr txBox="1"/>
          <p:nvPr/>
        </p:nvSpPr>
        <p:spPr>
          <a:xfrm>
            <a:off x="5001665" y="522547"/>
            <a:ext cx="1596292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</a:t>
            </a:r>
          </a:p>
        </p:txBody>
      </p:sp>
      <p:pic>
        <p:nvPicPr>
          <p:cNvPr id="86" name="Picture 85">
            <a:hlinkClick r:id="rId9" action="ppaction://hlinksldjump"/>
            <a:extLst>
              <a:ext uri="{FF2B5EF4-FFF2-40B4-BE49-F238E27FC236}">
                <a16:creationId xmlns:a16="http://schemas.microsoft.com/office/drawing/2014/main" id="{174CE766-6CD4-D422-C7FA-8C879B5AA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5090" y="448583"/>
            <a:ext cx="294120" cy="294120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EEF14524-53D6-B70E-AD8C-D924169EC7C6}"/>
              </a:ext>
            </a:extLst>
          </p:cNvPr>
          <p:cNvGrpSpPr/>
          <p:nvPr/>
        </p:nvGrpSpPr>
        <p:grpSpPr>
          <a:xfrm>
            <a:off x="416713" y="3192123"/>
            <a:ext cx="5414694" cy="3509618"/>
            <a:chOff x="416713" y="3192123"/>
            <a:chExt cx="5414694" cy="350961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9396E69-112B-5FC8-54BF-2EA3AB71887F}"/>
                </a:ext>
              </a:extLst>
            </p:cNvPr>
            <p:cNvSpPr>
              <a:spLocks/>
            </p:cNvSpPr>
            <p:nvPr/>
          </p:nvSpPr>
          <p:spPr>
            <a:xfrm>
              <a:off x="416713" y="3192123"/>
              <a:ext cx="5414694" cy="3509618"/>
            </a:xfrm>
            <a:prstGeom prst="roundRect">
              <a:avLst>
                <a:gd name="adj" fmla="val 11138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C065282-2970-CCE4-9306-E210EFB479E4}"/>
                </a:ext>
              </a:extLst>
            </p:cNvPr>
            <p:cNvSpPr>
              <a:spLocks/>
            </p:cNvSpPr>
            <p:nvPr/>
          </p:nvSpPr>
          <p:spPr>
            <a:xfrm>
              <a:off x="599537" y="3429000"/>
              <a:ext cx="460371" cy="3053645"/>
            </a:xfrm>
            <a:prstGeom prst="roundRect">
              <a:avLst>
                <a:gd name="adj" fmla="val 23745"/>
              </a:avLst>
            </a:prstGeom>
            <a:gradFill flip="none" rotWithShape="1">
              <a:gsLst>
                <a:gs pos="4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b="1" noProof="0" dirty="0">
                  <a:solidFill>
                    <a:schemeClr val="accent5">
                      <a:lumMod val="10000"/>
                    </a:schemeClr>
                  </a:solidFill>
                </a:rPr>
                <a:t>HISTORY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923F17D-695D-72B0-0F34-DA230BBE3622}"/>
                </a:ext>
              </a:extLst>
            </p:cNvPr>
            <p:cNvSpPr/>
            <p:nvPr/>
          </p:nvSpPr>
          <p:spPr>
            <a:xfrm>
              <a:off x="3424612" y="3518143"/>
              <a:ext cx="1919530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D664975-32A5-2521-800D-2E15ABE9562F}"/>
                </a:ext>
              </a:extLst>
            </p:cNvPr>
            <p:cNvSpPr/>
            <p:nvPr/>
          </p:nvSpPr>
          <p:spPr>
            <a:xfrm>
              <a:off x="3424612" y="4135984"/>
              <a:ext cx="1919530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61D9D13-8952-37FB-6265-79472B536CB8}"/>
                </a:ext>
              </a:extLst>
            </p:cNvPr>
            <p:cNvSpPr/>
            <p:nvPr/>
          </p:nvSpPr>
          <p:spPr>
            <a:xfrm>
              <a:off x="3424612" y="4758157"/>
              <a:ext cx="1919530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BAE2691-97CF-55A2-F732-2FDE266777DD}"/>
                </a:ext>
              </a:extLst>
            </p:cNvPr>
            <p:cNvSpPr/>
            <p:nvPr/>
          </p:nvSpPr>
          <p:spPr>
            <a:xfrm>
              <a:off x="3424612" y="5398051"/>
              <a:ext cx="1919530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007629C-6C6C-596C-BDB7-A85DFF2EE68E}"/>
                </a:ext>
              </a:extLst>
            </p:cNvPr>
            <p:cNvSpPr/>
            <p:nvPr/>
          </p:nvSpPr>
          <p:spPr>
            <a:xfrm>
              <a:off x="3424612" y="5999131"/>
              <a:ext cx="1919530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4476E04-5D27-0B1B-7292-B9DFA5A2A7FC}"/>
                </a:ext>
              </a:extLst>
            </p:cNvPr>
            <p:cNvSpPr/>
            <p:nvPr/>
          </p:nvSpPr>
          <p:spPr>
            <a:xfrm rot="5400000">
              <a:off x="3976280" y="4968174"/>
              <a:ext cx="3087082" cy="67953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C5C61E0-B13E-FAA6-C66D-57CC26E9B36A}"/>
                </a:ext>
              </a:extLst>
            </p:cNvPr>
            <p:cNvSpPr/>
            <p:nvPr/>
          </p:nvSpPr>
          <p:spPr>
            <a:xfrm rot="5400000" flipV="1">
              <a:off x="5318333" y="3743728"/>
              <a:ext cx="390649" cy="125209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43" name="Picture 42" descr="A gold crown with multicolored stones&#10;&#10;AI-generated content may be incorrect.">
              <a:extLst>
                <a:ext uri="{FF2B5EF4-FFF2-40B4-BE49-F238E27FC236}">
                  <a16:creationId xmlns:a16="http://schemas.microsoft.com/office/drawing/2014/main" id="{FBB54B8C-7E71-BF9A-819B-3C1BD97E5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90" y="3484652"/>
              <a:ext cx="478635" cy="478635"/>
            </a:xfrm>
            <a:prstGeom prst="rect">
              <a:avLst/>
            </a:prstGeom>
          </p:spPr>
        </p:pic>
        <p:pic>
          <p:nvPicPr>
            <p:cNvPr id="44" name="Picture 43" descr="A gold crown with multicolored stones&#10;&#10;AI-generated content may be incorrect.">
              <a:extLst>
                <a:ext uri="{FF2B5EF4-FFF2-40B4-BE49-F238E27FC236}">
                  <a16:creationId xmlns:a16="http://schemas.microsoft.com/office/drawing/2014/main" id="{F6DCBE57-2BF0-1D76-15FB-850A44234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90" y="4135984"/>
              <a:ext cx="478635" cy="478635"/>
            </a:xfrm>
            <a:prstGeom prst="rect">
              <a:avLst/>
            </a:prstGeom>
          </p:spPr>
        </p:pic>
        <p:pic>
          <p:nvPicPr>
            <p:cNvPr id="45" name="Picture 44" descr="A gold crown with multicolored stones&#10;&#10;AI-generated content may be incorrect.">
              <a:extLst>
                <a:ext uri="{FF2B5EF4-FFF2-40B4-BE49-F238E27FC236}">
                  <a16:creationId xmlns:a16="http://schemas.microsoft.com/office/drawing/2014/main" id="{94343736-E357-A7F2-5965-83A8476A2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90" y="4721873"/>
              <a:ext cx="478635" cy="478635"/>
            </a:xfrm>
            <a:prstGeom prst="rect">
              <a:avLst/>
            </a:prstGeom>
          </p:spPr>
        </p:pic>
        <p:pic>
          <p:nvPicPr>
            <p:cNvPr id="46" name="Picture 45" descr="A gold crown with multicolored stones&#10;&#10;AI-generated content may be incorrect.">
              <a:extLst>
                <a:ext uri="{FF2B5EF4-FFF2-40B4-BE49-F238E27FC236}">
                  <a16:creationId xmlns:a16="http://schemas.microsoft.com/office/drawing/2014/main" id="{0CE2D273-740E-0205-9D38-4F7348BC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711" y="5327079"/>
              <a:ext cx="478635" cy="478635"/>
            </a:xfrm>
            <a:prstGeom prst="rect">
              <a:avLst/>
            </a:prstGeom>
          </p:spPr>
        </p:pic>
        <p:pic>
          <p:nvPicPr>
            <p:cNvPr id="47" name="Picture 46" descr="A gold crown with multicolored stones&#10;&#10;AI-generated content may be incorrect.">
              <a:extLst>
                <a:ext uri="{FF2B5EF4-FFF2-40B4-BE49-F238E27FC236}">
                  <a16:creationId xmlns:a16="http://schemas.microsoft.com/office/drawing/2014/main" id="{56E90DEF-4A4D-155B-7FD6-9AFECA8F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697" y="5978411"/>
              <a:ext cx="478635" cy="478635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42E0118-2945-98C4-D279-79EBB5B483E1}"/>
                </a:ext>
              </a:extLst>
            </p:cNvPr>
            <p:cNvSpPr txBox="1"/>
            <p:nvPr/>
          </p:nvSpPr>
          <p:spPr>
            <a:xfrm>
              <a:off x="2153731" y="3586010"/>
              <a:ext cx="895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>
                  <a:solidFill>
                    <a:schemeClr val="bg1"/>
                  </a:solidFill>
                </a:rPr>
                <a:t>500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ECF56A1-0E5C-6BB7-C218-2E638B6D1A18}"/>
                </a:ext>
              </a:extLst>
            </p:cNvPr>
            <p:cNvSpPr txBox="1"/>
            <p:nvPr/>
          </p:nvSpPr>
          <p:spPr>
            <a:xfrm>
              <a:off x="1699688" y="3275915"/>
              <a:ext cx="19195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sz="1400" b="1" dirty="0">
                  <a:solidFill>
                    <a:schemeClr val="bg1"/>
                  </a:solidFill>
                </a:rPr>
                <a:t>DRIPPKING POINTS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AF3CB96-8DA9-A42B-922D-A5ADA5B14045}"/>
                </a:ext>
              </a:extLst>
            </p:cNvPr>
            <p:cNvSpPr txBox="1"/>
            <p:nvPr/>
          </p:nvSpPr>
          <p:spPr>
            <a:xfrm>
              <a:off x="2135808" y="4166780"/>
              <a:ext cx="895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>
                  <a:solidFill>
                    <a:schemeClr val="bg1"/>
                  </a:solidFill>
                </a:rPr>
                <a:t>500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ACDE855-A903-7EF4-652E-14F743C1C04C}"/>
                </a:ext>
              </a:extLst>
            </p:cNvPr>
            <p:cNvSpPr txBox="1"/>
            <p:nvPr/>
          </p:nvSpPr>
          <p:spPr>
            <a:xfrm>
              <a:off x="2153731" y="4851321"/>
              <a:ext cx="895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>
                  <a:solidFill>
                    <a:schemeClr val="bg1"/>
                  </a:solidFill>
                </a:rPr>
                <a:t>500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16FA321-3F20-A193-3D08-974E3BB2B03C}"/>
                </a:ext>
              </a:extLst>
            </p:cNvPr>
            <p:cNvSpPr txBox="1"/>
            <p:nvPr/>
          </p:nvSpPr>
          <p:spPr>
            <a:xfrm>
              <a:off x="2135808" y="5432091"/>
              <a:ext cx="895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>
                  <a:solidFill>
                    <a:schemeClr val="bg1"/>
                  </a:solidFill>
                </a:rPr>
                <a:t>500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6BB688B-F8B7-2BBA-6D31-CAB33688F22E}"/>
                </a:ext>
              </a:extLst>
            </p:cNvPr>
            <p:cNvSpPr txBox="1"/>
            <p:nvPr/>
          </p:nvSpPr>
          <p:spPr>
            <a:xfrm>
              <a:off x="2153731" y="6074768"/>
              <a:ext cx="895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>
                  <a:solidFill>
                    <a:schemeClr val="bg1"/>
                  </a:solidFill>
                </a:rPr>
                <a:t>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5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1">
                <a:lumMod val="24000"/>
                <a:lumOff val="76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DB1DC8-776D-A3EF-4078-D780545A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7F719E8-1D3B-3618-A066-8B31CF33EF16}"/>
              </a:ext>
            </a:extLst>
          </p:cNvPr>
          <p:cNvGrpSpPr/>
          <p:nvPr/>
        </p:nvGrpSpPr>
        <p:grpSpPr>
          <a:xfrm>
            <a:off x="511628" y="785804"/>
            <a:ext cx="11168743" cy="5938157"/>
            <a:chOff x="511628" y="797378"/>
            <a:chExt cx="11168743" cy="593815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A2F1841-A001-9523-1FCE-ECB497BCD278}"/>
                </a:ext>
              </a:extLst>
            </p:cNvPr>
            <p:cNvGrpSpPr/>
            <p:nvPr/>
          </p:nvGrpSpPr>
          <p:grpSpPr>
            <a:xfrm>
              <a:off x="511628" y="797378"/>
              <a:ext cx="11168743" cy="5938157"/>
              <a:chOff x="511628" y="459921"/>
              <a:chExt cx="11168743" cy="593815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BDCF7B2-C2E9-0D80-63FA-124F13DD0D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628" y="459921"/>
                <a:ext cx="11168743" cy="5938157"/>
              </a:xfrm>
              <a:prstGeom prst="roundRect">
                <a:avLst>
                  <a:gd name="adj" fmla="val 8544"/>
                </a:avLst>
              </a:prstGeom>
              <a:gradFill flip="none" rotWithShape="1">
                <a:gsLst>
                  <a:gs pos="400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DA6F07-C0A7-8ACA-84A8-FFF68209D65E}"/>
                  </a:ext>
                </a:extLst>
              </p:cNvPr>
              <p:cNvSpPr txBox="1"/>
              <p:nvPr/>
            </p:nvSpPr>
            <p:spPr>
              <a:xfrm>
                <a:off x="751115" y="699220"/>
                <a:ext cx="113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Name: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3E5345-D385-FA33-4A12-7A6B7FDB0851}"/>
                  </a:ext>
                </a:extLst>
              </p:cNvPr>
              <p:cNvSpPr txBox="1"/>
              <p:nvPr/>
            </p:nvSpPr>
            <p:spPr>
              <a:xfrm>
                <a:off x="751115" y="1345942"/>
                <a:ext cx="24819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1° Last Name: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04A364-B597-50E5-3C94-A260C07514E5}"/>
                  </a:ext>
                </a:extLst>
              </p:cNvPr>
              <p:cNvSpPr txBox="1"/>
              <p:nvPr/>
            </p:nvSpPr>
            <p:spPr>
              <a:xfrm>
                <a:off x="751115" y="1865881"/>
                <a:ext cx="2873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2° Last Name: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181B11-B5AD-3768-0CD3-9ACCB185AEF0}"/>
                  </a:ext>
                </a:extLst>
              </p:cNvPr>
              <p:cNvSpPr txBox="1"/>
              <p:nvPr/>
            </p:nvSpPr>
            <p:spPr>
              <a:xfrm>
                <a:off x="751115" y="3170952"/>
                <a:ext cx="1480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Birthday: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797591-A48A-8B30-E071-7E26691AE020}"/>
                  </a:ext>
                </a:extLst>
              </p:cNvPr>
              <p:cNvSpPr txBox="1"/>
              <p:nvPr/>
            </p:nvSpPr>
            <p:spPr>
              <a:xfrm>
                <a:off x="751115" y="3783778"/>
                <a:ext cx="1480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Country: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6A1B5D-E8A0-A383-E448-C20DE2E65867}"/>
                  </a:ext>
                </a:extLst>
              </p:cNvPr>
              <p:cNvSpPr txBox="1"/>
              <p:nvPr/>
            </p:nvSpPr>
            <p:spPr>
              <a:xfrm>
                <a:off x="751115" y="2525478"/>
                <a:ext cx="1480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Email: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D3704E-CF2F-ED92-F70E-6532AC14C0F3}"/>
                  </a:ext>
                </a:extLst>
              </p:cNvPr>
              <p:cNvSpPr txBox="1"/>
              <p:nvPr/>
            </p:nvSpPr>
            <p:spPr>
              <a:xfrm>
                <a:off x="751115" y="4383116"/>
                <a:ext cx="1763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Username: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BF602B-736A-8C87-DAB5-5ED0CA7FD441}"/>
                  </a:ext>
                </a:extLst>
              </p:cNvPr>
              <p:cNvSpPr txBox="1"/>
              <p:nvPr/>
            </p:nvSpPr>
            <p:spPr>
              <a:xfrm>
                <a:off x="751115" y="4982453"/>
                <a:ext cx="1763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Password: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32E42-FC5C-478C-3463-23AB715F072F}"/>
                  </a:ext>
                </a:extLst>
              </p:cNvPr>
              <p:cNvSpPr txBox="1"/>
              <p:nvPr/>
            </p:nvSpPr>
            <p:spPr>
              <a:xfrm>
                <a:off x="751115" y="5609602"/>
                <a:ext cx="2394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Lead Team: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8420A90-F788-6169-AE83-9F96DF1D48E0}"/>
                  </a:ext>
                </a:extLst>
              </p:cNvPr>
              <p:cNvSpPr/>
              <p:nvPr/>
            </p:nvSpPr>
            <p:spPr>
              <a:xfrm>
                <a:off x="1883227" y="687145"/>
                <a:ext cx="504008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4FC3000-6B07-A79E-6DAF-4BCAC8148916}"/>
                  </a:ext>
                </a:extLst>
              </p:cNvPr>
              <p:cNvSpPr/>
              <p:nvPr/>
            </p:nvSpPr>
            <p:spPr>
              <a:xfrm>
                <a:off x="2841169" y="1324093"/>
                <a:ext cx="4082143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0B366D5-4CB7-D018-07BA-24C9B7CB6B14}"/>
                  </a:ext>
                </a:extLst>
              </p:cNvPr>
              <p:cNvSpPr/>
              <p:nvPr/>
            </p:nvSpPr>
            <p:spPr>
              <a:xfrm>
                <a:off x="2841170" y="1885578"/>
                <a:ext cx="4082143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8E71AA20-DB24-E320-35AD-114AE2A2682C}"/>
                  </a:ext>
                </a:extLst>
              </p:cNvPr>
              <p:cNvSpPr/>
              <p:nvPr/>
            </p:nvSpPr>
            <p:spPr>
              <a:xfrm>
                <a:off x="1763484" y="2535442"/>
                <a:ext cx="5159828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0CE2B78-91AD-91CA-EA11-8CFD9E3AC923}"/>
                  </a:ext>
                </a:extLst>
              </p:cNvPr>
              <p:cNvGrpSpPr/>
              <p:nvPr/>
            </p:nvGrpSpPr>
            <p:grpSpPr>
              <a:xfrm>
                <a:off x="2188028" y="3153493"/>
                <a:ext cx="2286001" cy="483514"/>
                <a:chOff x="2188028" y="3153493"/>
                <a:chExt cx="2286001" cy="483514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121D8AF3-A114-1A25-AFE7-3550A68092CA}"/>
                    </a:ext>
                  </a:extLst>
                </p:cNvPr>
                <p:cNvSpPr/>
                <p:nvPr/>
              </p:nvSpPr>
              <p:spPr>
                <a:xfrm>
                  <a:off x="2188028" y="3153493"/>
                  <a:ext cx="2286001" cy="483514"/>
                </a:xfrm>
                <a:prstGeom prst="roundRect">
                  <a:avLst>
                    <a:gd name="adj" fmla="val 22185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606BB84-60C9-1946-D3AA-7927FCB432CA}"/>
                    </a:ext>
                  </a:extLst>
                </p:cNvPr>
                <p:cNvSpPr txBox="1"/>
                <p:nvPr/>
              </p:nvSpPr>
              <p:spPr>
                <a:xfrm>
                  <a:off x="2394857" y="3233264"/>
                  <a:ext cx="1872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pc="300" noProof="0" dirty="0"/>
                    <a:t>dd/mm/</a:t>
                  </a:r>
                  <a:r>
                    <a:rPr lang="en-US" spc="300" noProof="0" dirty="0" err="1"/>
                    <a:t>yyyy</a:t>
                  </a:r>
                  <a:endParaRPr lang="en-US" spc="300" noProof="0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6AB5E45-7BBB-417C-53FA-21878FCEDAAA}"/>
                  </a:ext>
                </a:extLst>
              </p:cNvPr>
              <p:cNvGrpSpPr/>
              <p:nvPr/>
            </p:nvGrpSpPr>
            <p:grpSpPr>
              <a:xfrm>
                <a:off x="2188028" y="3772853"/>
                <a:ext cx="2286001" cy="483514"/>
                <a:chOff x="2188028" y="3772853"/>
                <a:chExt cx="2286001" cy="483514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A7A9DCA-FD78-F0A3-0169-1B25B19314EF}"/>
                    </a:ext>
                  </a:extLst>
                </p:cNvPr>
                <p:cNvSpPr/>
                <p:nvPr/>
              </p:nvSpPr>
              <p:spPr>
                <a:xfrm>
                  <a:off x="2188028" y="3772853"/>
                  <a:ext cx="2286001" cy="483514"/>
                </a:xfrm>
                <a:prstGeom prst="roundRect">
                  <a:avLst>
                    <a:gd name="adj" fmla="val 22185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5C4442D1-4A4B-294F-2D56-21E3CB59D87F}"/>
                    </a:ext>
                  </a:extLst>
                </p:cNvPr>
                <p:cNvSpPr/>
                <p:nvPr/>
              </p:nvSpPr>
              <p:spPr>
                <a:xfrm flipV="1">
                  <a:off x="4174670" y="3984760"/>
                  <a:ext cx="185058" cy="108268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83D2AC0-55EC-0D1C-61F1-2010DA75C405}"/>
                  </a:ext>
                </a:extLst>
              </p:cNvPr>
              <p:cNvSpPr/>
              <p:nvPr/>
            </p:nvSpPr>
            <p:spPr>
              <a:xfrm>
                <a:off x="2432957" y="4372191"/>
                <a:ext cx="3129643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B1669E4-5B48-F269-E0A1-559551C572E8}"/>
                  </a:ext>
                </a:extLst>
              </p:cNvPr>
              <p:cNvSpPr/>
              <p:nvPr/>
            </p:nvSpPr>
            <p:spPr>
              <a:xfrm>
                <a:off x="2432956" y="4971529"/>
                <a:ext cx="3129643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BB6AE4A-1176-B9FE-B3DF-7B8D7F4B0EA5}"/>
                  </a:ext>
                </a:extLst>
              </p:cNvPr>
              <p:cNvSpPr txBox="1"/>
              <p:nvPr/>
            </p:nvSpPr>
            <p:spPr>
              <a:xfrm>
                <a:off x="5562599" y="5074786"/>
                <a:ext cx="435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◉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D9CF1A0-C23B-BD74-776B-1C14CB52C8DB}"/>
                  </a:ext>
                </a:extLst>
              </p:cNvPr>
              <p:cNvGrpSpPr/>
              <p:nvPr/>
            </p:nvGrpSpPr>
            <p:grpSpPr>
              <a:xfrm>
                <a:off x="2525488" y="5627467"/>
                <a:ext cx="3129643" cy="483514"/>
                <a:chOff x="1749711" y="3798473"/>
                <a:chExt cx="1938719" cy="483514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F40CFAC-9E93-CEFD-F2CF-D79877958CEE}"/>
                    </a:ext>
                  </a:extLst>
                </p:cNvPr>
                <p:cNvSpPr/>
                <p:nvPr/>
              </p:nvSpPr>
              <p:spPr>
                <a:xfrm>
                  <a:off x="1749711" y="3798473"/>
                  <a:ext cx="1938719" cy="483514"/>
                </a:xfrm>
                <a:prstGeom prst="roundRect">
                  <a:avLst>
                    <a:gd name="adj" fmla="val 22185"/>
                  </a:avLst>
                </a:prstGeom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35" name="Isosceles Triangle 34">
                  <a:extLst>
                    <a:ext uri="{FF2B5EF4-FFF2-40B4-BE49-F238E27FC236}">
                      <a16:creationId xmlns:a16="http://schemas.microsoft.com/office/drawing/2014/main" id="{4DA9A231-30E1-EABA-84B2-597DEAA5BC0F}"/>
                    </a:ext>
                  </a:extLst>
                </p:cNvPr>
                <p:cNvSpPr/>
                <p:nvPr/>
              </p:nvSpPr>
              <p:spPr>
                <a:xfrm flipV="1">
                  <a:off x="3381607" y="4027660"/>
                  <a:ext cx="185058" cy="108268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36424F0-22B0-F479-1C65-B2AE60198D47}"/>
                  </a:ext>
                </a:extLst>
              </p:cNvPr>
              <p:cNvSpPr/>
              <p:nvPr/>
            </p:nvSpPr>
            <p:spPr>
              <a:xfrm>
                <a:off x="7688032" y="1865881"/>
                <a:ext cx="3129643" cy="28150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scene3d>
                <a:camera prst="perspectiveHeroicExtremeLef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A66DD86-B1D2-BC5A-D8E6-3AAD3BBCD735}"/>
                  </a:ext>
                </a:extLst>
              </p:cNvPr>
              <p:cNvSpPr/>
              <p:nvPr/>
            </p:nvSpPr>
            <p:spPr>
              <a:xfrm>
                <a:off x="8294911" y="862510"/>
                <a:ext cx="2400301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UPLOAD PHOTO</a:t>
                </a:r>
              </a:p>
            </p:txBody>
          </p:sp>
        </p:grpSp>
        <p:sp>
          <p:nvSpPr>
            <p:cNvPr id="40" name="Rectangle: Rounded Corners 39">
              <a:hlinkClick r:id="rId3" action="ppaction://hlinksldjump"/>
              <a:extLst>
                <a:ext uri="{FF2B5EF4-FFF2-40B4-BE49-F238E27FC236}">
                  <a16:creationId xmlns:a16="http://schemas.microsoft.com/office/drawing/2014/main" id="{174A7A2E-FA83-3616-AD75-78A1D7E07D3C}"/>
                </a:ext>
              </a:extLst>
            </p:cNvPr>
            <p:cNvSpPr/>
            <p:nvPr/>
          </p:nvSpPr>
          <p:spPr>
            <a:xfrm>
              <a:off x="9666511" y="6060622"/>
              <a:ext cx="1774373" cy="483514"/>
            </a:xfrm>
            <a:prstGeom prst="roundRect">
              <a:avLst>
                <a:gd name="adj" fmla="val 401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noProof="0" dirty="0">
                  <a:solidFill>
                    <a:schemeClr val="accent1">
                      <a:lumMod val="50000"/>
                    </a:schemeClr>
                  </a:solidFill>
                </a:rPr>
                <a:t>CONFIRM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054F8D2-AAE7-0A6C-FD15-E92EA94FA59D}"/>
              </a:ext>
            </a:extLst>
          </p:cNvPr>
          <p:cNvSpPr txBox="1"/>
          <p:nvPr/>
        </p:nvSpPr>
        <p:spPr>
          <a:xfrm rot="21197495">
            <a:off x="876700" y="246092"/>
            <a:ext cx="3521985" cy="376656"/>
          </a:xfrm>
          <a:prstGeom prst="rect">
            <a:avLst/>
          </a:prstGeom>
          <a:noFill/>
        </p:spPr>
        <p:txBody>
          <a:bodyPr wrap="square" rtlCol="0">
            <a:prstTxWarp prst="textCurveUp">
              <a:avLst>
                <a:gd name="adj" fmla="val 33717"/>
              </a:avLst>
            </a:prstTxWarp>
            <a:spAutoFit/>
          </a:bodyPr>
          <a:lstStyle/>
          <a:p>
            <a:r>
              <a:rPr lang="en-US" sz="2400" i="1" noProof="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changes?</a:t>
            </a:r>
          </a:p>
        </p:txBody>
      </p:sp>
      <p:pic>
        <p:nvPicPr>
          <p:cNvPr id="45" name="Picture 44" descr="A silhouette of a person kicking a ball&#10;&#10;AI-generated content may be incorrect.">
            <a:extLst>
              <a:ext uri="{FF2B5EF4-FFF2-40B4-BE49-F238E27FC236}">
                <a16:creationId xmlns:a16="http://schemas.microsoft.com/office/drawing/2014/main" id="{B9F0766D-5543-DCF2-6745-51178736D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0" y="105398"/>
            <a:ext cx="676016" cy="6760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09453383-F4EB-5F56-1F92-8B1680556303}"/>
              </a:ext>
            </a:extLst>
          </p:cNvPr>
          <p:cNvSpPr/>
          <p:nvPr/>
        </p:nvSpPr>
        <p:spPr>
          <a:xfrm>
            <a:off x="2585209" y="5992036"/>
            <a:ext cx="416688" cy="40511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937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5E4F2-52A0-B161-24FC-CF95667E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6A28CB0-3568-F7D9-9998-DF20C1C21068}"/>
              </a:ext>
            </a:extLst>
          </p:cNvPr>
          <p:cNvSpPr/>
          <p:nvPr/>
        </p:nvSpPr>
        <p:spPr>
          <a:xfrm>
            <a:off x="342271" y="375355"/>
            <a:ext cx="2146776" cy="19486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5FEFF-8A35-8BAD-E538-05CF43E1347D}"/>
              </a:ext>
            </a:extLst>
          </p:cNvPr>
          <p:cNvSpPr txBox="1"/>
          <p:nvPr/>
        </p:nvSpPr>
        <p:spPr>
          <a:xfrm>
            <a:off x="2603960" y="325119"/>
            <a:ext cx="253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0" dirty="0">
                <a:solidFill>
                  <a:schemeClr val="bg2">
                    <a:lumMod val="10000"/>
                  </a:schemeClr>
                </a:solidFill>
              </a:rPr>
              <a:t>Username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B833D-1E1E-D57C-6597-6CAB7BEF746D}"/>
              </a:ext>
            </a:extLst>
          </p:cNvPr>
          <p:cNvSpPr txBox="1"/>
          <p:nvPr/>
        </p:nvSpPr>
        <p:spPr>
          <a:xfrm>
            <a:off x="3124060" y="906638"/>
            <a:ext cx="159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noProof="0" dirty="0">
                <a:solidFill>
                  <a:schemeClr val="bg2">
                    <a:lumMod val="10000"/>
                  </a:schemeClr>
                </a:solidFill>
              </a:rPr>
              <a:t>lead team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D3147F-80EB-DEF2-A4BF-041A89E86B4A}"/>
              </a:ext>
            </a:extLst>
          </p:cNvPr>
          <p:cNvSpPr/>
          <p:nvPr/>
        </p:nvSpPr>
        <p:spPr>
          <a:xfrm>
            <a:off x="2707372" y="944582"/>
            <a:ext cx="416688" cy="40511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E95CEA3-660A-9C25-8E84-C8B32D49C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100730"/>
              </p:ext>
            </p:extLst>
          </p:nvPr>
        </p:nvGraphicFramePr>
        <p:xfrm>
          <a:off x="2703513" y="1589333"/>
          <a:ext cx="2436143" cy="138176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243952">
                  <a:extLst>
                    <a:ext uri="{9D8B030D-6E8A-4147-A177-3AD203B41FA5}">
                      <a16:colId xmlns:a16="http://schemas.microsoft.com/office/drawing/2014/main" val="1814195785"/>
                    </a:ext>
                  </a:extLst>
                </a:gridCol>
                <a:gridCol w="1192191">
                  <a:extLst>
                    <a:ext uri="{9D8B030D-6E8A-4147-A177-3AD203B41FA5}">
                      <a16:colId xmlns:a16="http://schemas.microsoft.com/office/drawing/2014/main" val="1260123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</a:rPr>
                        <a:t>Total Events: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08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</a:rPr>
                        <a:t>Score: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04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</a:rPr>
                        <a:t>Precision: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029758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9B312B-9648-CA69-43CB-EC551593C05E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2703513" y="2280213"/>
            <a:ext cx="2436143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7AAAED-0A56-C153-68AA-CCF629570F75}"/>
              </a:ext>
            </a:extLst>
          </p:cNvPr>
          <p:cNvCxnSpPr>
            <a:cxnSpLocks/>
          </p:cNvCxnSpPr>
          <p:nvPr/>
        </p:nvCxnSpPr>
        <p:spPr>
          <a:xfrm>
            <a:off x="2703513" y="2606233"/>
            <a:ext cx="2436143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7BF05A-D9A8-7708-E1F5-3BC85748FE5F}"/>
              </a:ext>
            </a:extLst>
          </p:cNvPr>
          <p:cNvCxnSpPr>
            <a:cxnSpLocks/>
            <a:stCxn id="13" idx="2"/>
            <a:endCxn id="13" idx="0"/>
          </p:cNvCxnSpPr>
          <p:nvPr/>
        </p:nvCxnSpPr>
        <p:spPr>
          <a:xfrm flipV="1">
            <a:off x="3921584" y="1589333"/>
            <a:ext cx="0" cy="138176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049C0C8-147A-9DF1-C361-DDC83F0EB936}"/>
              </a:ext>
            </a:extLst>
          </p:cNvPr>
          <p:cNvSpPr>
            <a:spLocks/>
          </p:cNvSpPr>
          <p:nvPr/>
        </p:nvSpPr>
        <p:spPr>
          <a:xfrm>
            <a:off x="416713" y="3192123"/>
            <a:ext cx="5414694" cy="3509618"/>
          </a:xfrm>
          <a:prstGeom prst="roundRect">
            <a:avLst>
              <a:gd name="adj" fmla="val 11138"/>
            </a:avLst>
          </a:prstGeom>
          <a:gradFill flip="none" rotWithShape="1">
            <a:gsLst>
              <a:gs pos="4000">
                <a:schemeClr val="bg2">
                  <a:lumMod val="25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341E603-634F-4B56-3741-9A991F849C9B}"/>
              </a:ext>
            </a:extLst>
          </p:cNvPr>
          <p:cNvSpPr>
            <a:spLocks/>
          </p:cNvSpPr>
          <p:nvPr/>
        </p:nvSpPr>
        <p:spPr>
          <a:xfrm>
            <a:off x="599537" y="3429000"/>
            <a:ext cx="460371" cy="3053645"/>
          </a:xfrm>
          <a:prstGeom prst="roundRect">
            <a:avLst>
              <a:gd name="adj" fmla="val 23745"/>
            </a:avLst>
          </a:prstGeom>
          <a:gradFill flip="none" rotWithShape="1">
            <a:gsLst>
              <a:gs pos="4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noProof="0" dirty="0">
                <a:solidFill>
                  <a:schemeClr val="accent5">
                    <a:lumMod val="10000"/>
                  </a:schemeClr>
                </a:solidFill>
              </a:rPr>
              <a:t>HISTORY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8E49460-A417-5299-EE3B-A5905EABAB18}"/>
              </a:ext>
            </a:extLst>
          </p:cNvPr>
          <p:cNvSpPr/>
          <p:nvPr/>
        </p:nvSpPr>
        <p:spPr>
          <a:xfrm>
            <a:off x="2257060" y="3518143"/>
            <a:ext cx="3087082" cy="483514"/>
          </a:xfrm>
          <a:prstGeom prst="roundRect">
            <a:avLst>
              <a:gd name="adj" fmla="val 40196"/>
            </a:avLst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🏁 </a:t>
            </a:r>
            <a:r>
              <a:rPr lang="en-US" sz="2000" b="1" noProof="0" dirty="0">
                <a:solidFill>
                  <a:schemeClr val="accent5">
                    <a:lumMod val="10000"/>
                  </a:schemeClr>
                </a:solidFill>
              </a:rPr>
              <a:t>VS</a:t>
            </a: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 🏁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1B29571-EE67-8162-D0A3-E9D4CF556916}"/>
              </a:ext>
            </a:extLst>
          </p:cNvPr>
          <p:cNvSpPr/>
          <p:nvPr/>
        </p:nvSpPr>
        <p:spPr>
          <a:xfrm>
            <a:off x="2257060" y="4135984"/>
            <a:ext cx="3087082" cy="483514"/>
          </a:xfrm>
          <a:prstGeom prst="roundRect">
            <a:avLst>
              <a:gd name="adj" fmla="val 40196"/>
            </a:avLst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🏁 </a:t>
            </a:r>
            <a:r>
              <a:rPr lang="en-US" sz="2000" b="1" noProof="0" dirty="0">
                <a:solidFill>
                  <a:schemeClr val="accent5">
                    <a:lumMod val="10000"/>
                  </a:schemeClr>
                </a:solidFill>
              </a:rPr>
              <a:t>VS</a:t>
            </a: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 🏁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D6AFCF9-F07F-3617-E997-771C5EF9A377}"/>
              </a:ext>
            </a:extLst>
          </p:cNvPr>
          <p:cNvSpPr/>
          <p:nvPr/>
        </p:nvSpPr>
        <p:spPr>
          <a:xfrm>
            <a:off x="2257060" y="4758157"/>
            <a:ext cx="3087082" cy="483514"/>
          </a:xfrm>
          <a:prstGeom prst="roundRect">
            <a:avLst>
              <a:gd name="adj" fmla="val 40196"/>
            </a:avLst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🏁 </a:t>
            </a:r>
            <a:r>
              <a:rPr lang="en-US" sz="2000" b="1" noProof="0" dirty="0">
                <a:solidFill>
                  <a:schemeClr val="accent5">
                    <a:lumMod val="10000"/>
                  </a:schemeClr>
                </a:solidFill>
              </a:rPr>
              <a:t>VS</a:t>
            </a: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 🏁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5112E3-EDE5-83C0-1EBE-B527226526A6}"/>
              </a:ext>
            </a:extLst>
          </p:cNvPr>
          <p:cNvSpPr/>
          <p:nvPr/>
        </p:nvSpPr>
        <p:spPr>
          <a:xfrm>
            <a:off x="2257060" y="5398051"/>
            <a:ext cx="3087082" cy="483514"/>
          </a:xfrm>
          <a:prstGeom prst="roundRect">
            <a:avLst>
              <a:gd name="adj" fmla="val 40196"/>
            </a:avLst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🏁 </a:t>
            </a:r>
            <a:r>
              <a:rPr lang="en-US" sz="2000" b="1" noProof="0" dirty="0">
                <a:solidFill>
                  <a:schemeClr val="accent5">
                    <a:lumMod val="10000"/>
                  </a:schemeClr>
                </a:solidFill>
              </a:rPr>
              <a:t>VS</a:t>
            </a: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 🏁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AAA705B-4381-7D00-B3DF-E3A538DA5C03}"/>
              </a:ext>
            </a:extLst>
          </p:cNvPr>
          <p:cNvSpPr/>
          <p:nvPr/>
        </p:nvSpPr>
        <p:spPr>
          <a:xfrm>
            <a:off x="2257060" y="5999131"/>
            <a:ext cx="3087082" cy="483514"/>
          </a:xfrm>
          <a:prstGeom prst="roundRect">
            <a:avLst>
              <a:gd name="adj" fmla="val 40196"/>
            </a:avLst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🏁 </a:t>
            </a:r>
            <a:r>
              <a:rPr lang="en-US" sz="2000" b="1" noProof="0" dirty="0">
                <a:solidFill>
                  <a:schemeClr val="accent5">
                    <a:lumMod val="10000"/>
                  </a:schemeClr>
                </a:solidFill>
              </a:rPr>
              <a:t>VS</a:t>
            </a: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 🏁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08B1DDB-B3CE-1DE4-4859-CA4EC391008D}"/>
              </a:ext>
            </a:extLst>
          </p:cNvPr>
          <p:cNvSpPr/>
          <p:nvPr/>
        </p:nvSpPr>
        <p:spPr>
          <a:xfrm rot="5400000">
            <a:off x="3976280" y="4968174"/>
            <a:ext cx="3087082" cy="67953"/>
          </a:xfrm>
          <a:prstGeom prst="roundRect">
            <a:avLst>
              <a:gd name="adj" fmla="val 40196"/>
            </a:avLst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E083883-552A-DB0C-A1D0-5EF9A40F62C7}"/>
              </a:ext>
            </a:extLst>
          </p:cNvPr>
          <p:cNvSpPr/>
          <p:nvPr/>
        </p:nvSpPr>
        <p:spPr>
          <a:xfrm rot="5400000" flipV="1">
            <a:off x="5318333" y="3743728"/>
            <a:ext cx="390649" cy="125209"/>
          </a:xfrm>
          <a:prstGeom prst="roundRect">
            <a:avLst>
              <a:gd name="adj" fmla="val 40196"/>
            </a:avLst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3" name="Picture 42" descr="A gold crown with multicolored stones&#10;&#10;AI-generated content may be incorrect.">
            <a:extLst>
              <a:ext uri="{FF2B5EF4-FFF2-40B4-BE49-F238E27FC236}">
                <a16:creationId xmlns:a16="http://schemas.microsoft.com/office/drawing/2014/main" id="{C20D18A7-F14D-57B5-3E98-0785F79D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659" y="3484652"/>
            <a:ext cx="478635" cy="478635"/>
          </a:xfrm>
          <a:prstGeom prst="rect">
            <a:avLst/>
          </a:prstGeom>
        </p:spPr>
      </p:pic>
      <p:pic>
        <p:nvPicPr>
          <p:cNvPr id="46" name="Picture 45" descr="A gold crown with multicolored stones&#10;&#10;AI-generated content may be incorrect.">
            <a:extLst>
              <a:ext uri="{FF2B5EF4-FFF2-40B4-BE49-F238E27FC236}">
                <a16:creationId xmlns:a16="http://schemas.microsoft.com/office/drawing/2014/main" id="{80F8A71F-7819-C8D7-BD01-302D83ADC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80" y="5327079"/>
            <a:ext cx="478635" cy="478635"/>
          </a:xfrm>
          <a:prstGeom prst="rect">
            <a:avLst/>
          </a:prstGeom>
        </p:spPr>
      </p:pic>
      <p:pic>
        <p:nvPicPr>
          <p:cNvPr id="47" name="Picture 46" descr="A gold crown with multicolored stones&#10;&#10;AI-generated content may be incorrect.">
            <a:extLst>
              <a:ext uri="{FF2B5EF4-FFF2-40B4-BE49-F238E27FC236}">
                <a16:creationId xmlns:a16="http://schemas.microsoft.com/office/drawing/2014/main" id="{3A61BC3B-2910-5200-2EC6-D21BAEB4A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66" y="5978411"/>
            <a:ext cx="478635" cy="478635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8B6E9AE2-9798-A14E-4EE5-94B0B7455D30}"/>
              </a:ext>
            </a:extLst>
          </p:cNvPr>
          <p:cNvGrpSpPr/>
          <p:nvPr/>
        </p:nvGrpSpPr>
        <p:grpSpPr>
          <a:xfrm>
            <a:off x="6400801" y="1368302"/>
            <a:ext cx="5414694" cy="5333435"/>
            <a:chOff x="6400801" y="1368302"/>
            <a:chExt cx="5414694" cy="533343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D70D6E6-C30D-EFE2-1F1E-740212603D49}"/>
                </a:ext>
              </a:extLst>
            </p:cNvPr>
            <p:cNvSpPr>
              <a:spLocks/>
            </p:cNvSpPr>
            <p:nvPr/>
          </p:nvSpPr>
          <p:spPr>
            <a:xfrm>
              <a:off x="6400801" y="1368302"/>
              <a:ext cx="5414694" cy="5333435"/>
            </a:xfrm>
            <a:prstGeom prst="roundRect">
              <a:avLst>
                <a:gd name="adj" fmla="val 11138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7C82283-EF53-36BD-2E42-E1D3D52FE028}"/>
                </a:ext>
              </a:extLst>
            </p:cNvPr>
            <p:cNvSpPr/>
            <p:nvPr/>
          </p:nvSpPr>
          <p:spPr>
            <a:xfrm>
              <a:off x="9757458" y="2214370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10D830F-82FC-857C-580E-721269B946ED}"/>
                </a:ext>
              </a:extLst>
            </p:cNvPr>
            <p:cNvSpPr/>
            <p:nvPr/>
          </p:nvSpPr>
          <p:spPr>
            <a:xfrm>
              <a:off x="9757458" y="2829177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33C4209-B4FA-891D-9319-B575802625C2}"/>
                </a:ext>
              </a:extLst>
            </p:cNvPr>
            <p:cNvSpPr/>
            <p:nvPr/>
          </p:nvSpPr>
          <p:spPr>
            <a:xfrm>
              <a:off x="9757458" y="3443984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530ED6A-C667-58FA-8C0A-27100FFD4CEB}"/>
                </a:ext>
              </a:extLst>
            </p:cNvPr>
            <p:cNvSpPr/>
            <p:nvPr/>
          </p:nvSpPr>
          <p:spPr>
            <a:xfrm>
              <a:off x="9757458" y="4109689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DB4067C-CAC9-B1A5-E776-4E4C5DB30834}"/>
                </a:ext>
              </a:extLst>
            </p:cNvPr>
            <p:cNvSpPr/>
            <p:nvPr/>
          </p:nvSpPr>
          <p:spPr>
            <a:xfrm>
              <a:off x="9757458" y="4724496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8C9FBC-0D22-A9A0-E968-DA1E88A9E8BB}"/>
                </a:ext>
              </a:extLst>
            </p:cNvPr>
            <p:cNvSpPr/>
            <p:nvPr/>
          </p:nvSpPr>
          <p:spPr>
            <a:xfrm>
              <a:off x="9757458" y="5330798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1738E77-CB00-D499-EF02-E44E04BCBB90}"/>
                </a:ext>
              </a:extLst>
            </p:cNvPr>
            <p:cNvSpPr/>
            <p:nvPr/>
          </p:nvSpPr>
          <p:spPr>
            <a:xfrm>
              <a:off x="9757458" y="5945605"/>
              <a:ext cx="1665322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7229281-04EE-E211-09FB-02F697457C79}"/>
                </a:ext>
              </a:extLst>
            </p:cNvPr>
            <p:cNvSpPr/>
            <p:nvPr/>
          </p:nvSpPr>
          <p:spPr>
            <a:xfrm>
              <a:off x="7618872" y="2214370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3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NOW PLAYING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B4F9FDC-4CDE-DC5F-393C-229C58712426}"/>
                </a:ext>
              </a:extLst>
            </p:cNvPr>
            <p:cNvSpPr/>
            <p:nvPr/>
          </p:nvSpPr>
          <p:spPr>
            <a:xfrm>
              <a:off x="7618872" y="3443984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ON TIME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47CC9354-CFEF-C41A-91A3-6CE77F2B2C84}"/>
                </a:ext>
              </a:extLst>
            </p:cNvPr>
            <p:cNvSpPr/>
            <p:nvPr/>
          </p:nvSpPr>
          <p:spPr>
            <a:xfrm>
              <a:off x="7618872" y="4155765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ON TIME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649BC68-4E87-83D1-7678-8D896CD65B3E}"/>
                </a:ext>
              </a:extLst>
            </p:cNvPr>
            <p:cNvSpPr/>
            <p:nvPr/>
          </p:nvSpPr>
          <p:spPr>
            <a:xfrm>
              <a:off x="7618872" y="5331540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ON TIME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42B4FE9B-9963-A6B9-0337-986F126F46E2}"/>
                </a:ext>
              </a:extLst>
            </p:cNvPr>
            <p:cNvSpPr/>
            <p:nvPr/>
          </p:nvSpPr>
          <p:spPr>
            <a:xfrm>
              <a:off x="7618871" y="4724496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3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NOW PLAYING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1ECD793B-B061-BDA6-815D-C6DAFCF503E0}"/>
                </a:ext>
              </a:extLst>
            </p:cNvPr>
            <p:cNvSpPr/>
            <p:nvPr/>
          </p:nvSpPr>
          <p:spPr>
            <a:xfrm>
              <a:off x="7618870" y="2829177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CONCLUDED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F87E6364-D479-E5B0-DCEB-9064B1CDF14B}"/>
                </a:ext>
              </a:extLst>
            </p:cNvPr>
            <p:cNvSpPr/>
            <p:nvPr/>
          </p:nvSpPr>
          <p:spPr>
            <a:xfrm>
              <a:off x="7618870" y="5947728"/>
              <a:ext cx="1915935" cy="483514"/>
            </a:xfrm>
            <a:prstGeom prst="roundRect">
              <a:avLst>
                <a:gd name="adj" fmla="val 40196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CONCLUDED</a:t>
              </a:r>
            </a:p>
          </p:txBody>
        </p:sp>
        <p:sp>
          <p:nvSpPr>
            <p:cNvPr id="64" name="Flowchart: Sequential Access Storage 63">
              <a:extLst>
                <a:ext uri="{FF2B5EF4-FFF2-40B4-BE49-F238E27FC236}">
                  <a16:creationId xmlns:a16="http://schemas.microsoft.com/office/drawing/2014/main" id="{1A9A0947-338F-05AC-03D6-B50611D1E2A7}"/>
                </a:ext>
              </a:extLst>
            </p:cNvPr>
            <p:cNvSpPr/>
            <p:nvPr/>
          </p:nvSpPr>
          <p:spPr>
            <a:xfrm>
              <a:off x="6722399" y="2206797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✔</a:t>
              </a:r>
            </a:p>
          </p:txBody>
        </p:sp>
        <p:sp>
          <p:nvSpPr>
            <p:cNvPr id="65" name="Flowchart: Sequential Access Storage 64">
              <a:extLst>
                <a:ext uri="{FF2B5EF4-FFF2-40B4-BE49-F238E27FC236}">
                  <a16:creationId xmlns:a16="http://schemas.microsoft.com/office/drawing/2014/main" id="{6CC1EBB7-7FD7-874C-2253-9BFF67B2DFC1}"/>
                </a:ext>
              </a:extLst>
            </p:cNvPr>
            <p:cNvSpPr/>
            <p:nvPr/>
          </p:nvSpPr>
          <p:spPr>
            <a:xfrm>
              <a:off x="6722399" y="3438836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…</a:t>
              </a:r>
            </a:p>
          </p:txBody>
        </p:sp>
        <p:sp>
          <p:nvSpPr>
            <p:cNvPr id="66" name="Flowchart: Sequential Access Storage 65">
              <a:extLst>
                <a:ext uri="{FF2B5EF4-FFF2-40B4-BE49-F238E27FC236}">
                  <a16:creationId xmlns:a16="http://schemas.microsoft.com/office/drawing/2014/main" id="{BAA60AB3-A619-165C-B4AB-CDFE200DB179}"/>
                </a:ext>
              </a:extLst>
            </p:cNvPr>
            <p:cNvSpPr/>
            <p:nvPr/>
          </p:nvSpPr>
          <p:spPr>
            <a:xfrm>
              <a:off x="6719219" y="4159134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…</a:t>
              </a:r>
            </a:p>
          </p:txBody>
        </p:sp>
        <p:sp>
          <p:nvSpPr>
            <p:cNvPr id="67" name="Flowchart: Sequential Access Storage 66">
              <a:extLst>
                <a:ext uri="{FF2B5EF4-FFF2-40B4-BE49-F238E27FC236}">
                  <a16:creationId xmlns:a16="http://schemas.microsoft.com/office/drawing/2014/main" id="{A443B9DD-3C96-1154-A19F-227E9642B949}"/>
                </a:ext>
              </a:extLst>
            </p:cNvPr>
            <p:cNvSpPr/>
            <p:nvPr/>
          </p:nvSpPr>
          <p:spPr>
            <a:xfrm>
              <a:off x="6719219" y="5314627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…</a:t>
              </a:r>
            </a:p>
          </p:txBody>
        </p:sp>
        <p:sp>
          <p:nvSpPr>
            <p:cNvPr id="68" name="Flowchart: Sequential Access Storage 67">
              <a:extLst>
                <a:ext uri="{FF2B5EF4-FFF2-40B4-BE49-F238E27FC236}">
                  <a16:creationId xmlns:a16="http://schemas.microsoft.com/office/drawing/2014/main" id="{72FC17CB-A714-4DBC-22C4-E25041F59BC4}"/>
                </a:ext>
              </a:extLst>
            </p:cNvPr>
            <p:cNvSpPr/>
            <p:nvPr/>
          </p:nvSpPr>
          <p:spPr>
            <a:xfrm>
              <a:off x="6719219" y="5933033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✘</a:t>
              </a:r>
            </a:p>
          </p:txBody>
        </p:sp>
        <p:sp>
          <p:nvSpPr>
            <p:cNvPr id="69" name="Flowchart: Sequential Access Storage 68">
              <a:extLst>
                <a:ext uri="{FF2B5EF4-FFF2-40B4-BE49-F238E27FC236}">
                  <a16:creationId xmlns:a16="http://schemas.microsoft.com/office/drawing/2014/main" id="{C5BB143A-D06F-2C8B-7362-D1DEE89D32FC}"/>
                </a:ext>
              </a:extLst>
            </p:cNvPr>
            <p:cNvSpPr/>
            <p:nvPr/>
          </p:nvSpPr>
          <p:spPr>
            <a:xfrm>
              <a:off x="6719219" y="4750584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✘</a:t>
              </a:r>
            </a:p>
          </p:txBody>
        </p:sp>
        <p:sp>
          <p:nvSpPr>
            <p:cNvPr id="70" name="Flowchart: Sequential Access Storage 69">
              <a:extLst>
                <a:ext uri="{FF2B5EF4-FFF2-40B4-BE49-F238E27FC236}">
                  <a16:creationId xmlns:a16="http://schemas.microsoft.com/office/drawing/2014/main" id="{9D23E5AD-D5D9-C661-3323-EE31AA5BD526}"/>
                </a:ext>
              </a:extLst>
            </p:cNvPr>
            <p:cNvSpPr/>
            <p:nvPr/>
          </p:nvSpPr>
          <p:spPr>
            <a:xfrm>
              <a:off x="6719219" y="2812077"/>
              <a:ext cx="574875" cy="491087"/>
            </a:xfrm>
            <a:prstGeom prst="flowChartMagneticTap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2">
                      <a:lumMod val="10000"/>
                    </a:schemeClr>
                  </a:solidFill>
                </a:rPr>
                <a:t>✔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8CC3A98-BD0F-8131-5BFF-B87A0E7DDAF5}"/>
                </a:ext>
              </a:extLst>
            </p:cNvPr>
            <p:cNvSpPr txBox="1"/>
            <p:nvPr/>
          </p:nvSpPr>
          <p:spPr>
            <a:xfrm>
              <a:off x="6520408" y="1671015"/>
              <a:ext cx="972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</a:rPr>
                <a:t>VOTED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D5955B-C9FE-9F41-5721-F185DC8D8D99}"/>
                </a:ext>
              </a:extLst>
            </p:cNvPr>
            <p:cNvSpPr txBox="1"/>
            <p:nvPr/>
          </p:nvSpPr>
          <p:spPr>
            <a:xfrm>
              <a:off x="8196506" y="1675683"/>
              <a:ext cx="26765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noProof="0" dirty="0">
                  <a:solidFill>
                    <a:schemeClr val="bg1"/>
                  </a:solidFill>
                </a:rPr>
                <a:t>GAME INFORMATION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7C2BF47-FE38-865D-7BD0-24C156DBA618}"/>
                </a:ext>
              </a:extLst>
            </p:cNvPr>
            <p:cNvSpPr txBox="1"/>
            <p:nvPr/>
          </p:nvSpPr>
          <p:spPr>
            <a:xfrm>
              <a:off x="7344212" y="1634943"/>
              <a:ext cx="297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</a:rPr>
                <a:t>|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3D2C19-1534-95F0-4B3A-2AD6C984D561}"/>
              </a:ext>
            </a:extLst>
          </p:cNvPr>
          <p:cNvSpPr>
            <a:spLocks/>
          </p:cNvSpPr>
          <p:nvPr/>
        </p:nvSpPr>
        <p:spPr>
          <a:xfrm>
            <a:off x="8713321" y="268843"/>
            <a:ext cx="3136408" cy="663891"/>
          </a:xfrm>
          <a:prstGeom prst="roundRect">
            <a:avLst>
              <a:gd name="adj" fmla="val 48644"/>
            </a:avLst>
          </a:prstGeom>
          <a:gradFill flip="none" rotWithShape="1">
            <a:gsLst>
              <a:gs pos="4000">
                <a:schemeClr val="bg2">
                  <a:lumMod val="25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TextBox 74">
            <a:hlinkClick r:id="rId5" action="ppaction://hlinksldjump"/>
            <a:extLst>
              <a:ext uri="{FF2B5EF4-FFF2-40B4-BE49-F238E27FC236}">
                <a16:creationId xmlns:a16="http://schemas.microsoft.com/office/drawing/2014/main" id="{5D11F737-1799-44E0-188F-02B246E06BD9}"/>
              </a:ext>
            </a:extLst>
          </p:cNvPr>
          <p:cNvSpPr txBox="1"/>
          <p:nvPr/>
        </p:nvSpPr>
        <p:spPr>
          <a:xfrm>
            <a:off x="8785779" y="310115"/>
            <a:ext cx="2991492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TO FRIENDS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FB6643A-081D-C368-3559-2346D684529D}"/>
              </a:ext>
            </a:extLst>
          </p:cNvPr>
          <p:cNvSpPr/>
          <p:nvPr/>
        </p:nvSpPr>
        <p:spPr>
          <a:xfrm>
            <a:off x="1914114" y="1981331"/>
            <a:ext cx="419067" cy="401488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" name="Picture 1" descr="A gold crown with multicolored stones&#10;&#10;AI-generated content may be incorrect.">
            <a:extLst>
              <a:ext uri="{FF2B5EF4-FFF2-40B4-BE49-F238E27FC236}">
                <a16:creationId xmlns:a16="http://schemas.microsoft.com/office/drawing/2014/main" id="{6C1A0F50-FE4B-3E90-C646-DC11E0A4F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07" y="4086861"/>
            <a:ext cx="478635" cy="478635"/>
          </a:xfrm>
          <a:prstGeom prst="rect">
            <a:avLst/>
          </a:prstGeom>
        </p:spPr>
      </p:pic>
      <p:pic>
        <p:nvPicPr>
          <p:cNvPr id="3" name="Picture 2" descr="A gold crown with multicolored stones&#10;&#10;AI-generated content may be incorrect.">
            <a:extLst>
              <a:ext uri="{FF2B5EF4-FFF2-40B4-BE49-F238E27FC236}">
                <a16:creationId xmlns:a16="http://schemas.microsoft.com/office/drawing/2014/main" id="{BF03DB17-045C-238B-CC1C-01093CCD2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06" y="4706970"/>
            <a:ext cx="478635" cy="478635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B2FC65F-ED70-13DA-514F-E4FB29BD7393}"/>
              </a:ext>
            </a:extLst>
          </p:cNvPr>
          <p:cNvGrpSpPr/>
          <p:nvPr/>
        </p:nvGrpSpPr>
        <p:grpSpPr>
          <a:xfrm>
            <a:off x="416713" y="3191478"/>
            <a:ext cx="5414694" cy="3509618"/>
            <a:chOff x="416713" y="3192123"/>
            <a:chExt cx="5414694" cy="3509618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FA4B2F5F-8F11-58B6-2010-5049A43AA234}"/>
                </a:ext>
              </a:extLst>
            </p:cNvPr>
            <p:cNvSpPr>
              <a:spLocks/>
            </p:cNvSpPr>
            <p:nvPr/>
          </p:nvSpPr>
          <p:spPr>
            <a:xfrm>
              <a:off x="416713" y="3192123"/>
              <a:ext cx="5414694" cy="3509618"/>
            </a:xfrm>
            <a:prstGeom prst="roundRect">
              <a:avLst>
                <a:gd name="adj" fmla="val 11138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28779E8E-909E-D411-A260-3D5633E769F1}"/>
                </a:ext>
              </a:extLst>
            </p:cNvPr>
            <p:cNvSpPr>
              <a:spLocks/>
            </p:cNvSpPr>
            <p:nvPr/>
          </p:nvSpPr>
          <p:spPr>
            <a:xfrm>
              <a:off x="599537" y="3429000"/>
              <a:ext cx="460371" cy="3053645"/>
            </a:xfrm>
            <a:prstGeom prst="roundRect">
              <a:avLst>
                <a:gd name="adj" fmla="val 23745"/>
              </a:avLst>
            </a:prstGeom>
            <a:gradFill flip="none" rotWithShape="1">
              <a:gsLst>
                <a:gs pos="4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b="1" noProof="0" dirty="0">
                  <a:solidFill>
                    <a:schemeClr val="accent5">
                      <a:lumMod val="10000"/>
                    </a:schemeClr>
                  </a:solidFill>
                </a:rPr>
                <a:t>HISTORY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E70F7EC2-1AF0-B35A-3E01-FB739090A872}"/>
                </a:ext>
              </a:extLst>
            </p:cNvPr>
            <p:cNvSpPr/>
            <p:nvPr/>
          </p:nvSpPr>
          <p:spPr>
            <a:xfrm>
              <a:off x="3424612" y="3518143"/>
              <a:ext cx="1919530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C1A2CA3B-9297-B721-E57F-BA089A4BE315}"/>
                </a:ext>
              </a:extLst>
            </p:cNvPr>
            <p:cNvSpPr/>
            <p:nvPr/>
          </p:nvSpPr>
          <p:spPr>
            <a:xfrm>
              <a:off x="3424612" y="4135984"/>
              <a:ext cx="1919530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6C93EC2D-A350-6C23-8A71-087909FBACA1}"/>
                </a:ext>
              </a:extLst>
            </p:cNvPr>
            <p:cNvSpPr/>
            <p:nvPr/>
          </p:nvSpPr>
          <p:spPr>
            <a:xfrm>
              <a:off x="3424612" y="4758157"/>
              <a:ext cx="1919530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7FD4164C-92D7-0F29-C239-67377BF1462C}"/>
                </a:ext>
              </a:extLst>
            </p:cNvPr>
            <p:cNvSpPr/>
            <p:nvPr/>
          </p:nvSpPr>
          <p:spPr>
            <a:xfrm>
              <a:off x="3424612" y="5398051"/>
              <a:ext cx="1919530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3DED1C0-F960-AFEB-EC10-2E1FC904668D}"/>
                </a:ext>
              </a:extLst>
            </p:cNvPr>
            <p:cNvSpPr/>
            <p:nvPr/>
          </p:nvSpPr>
          <p:spPr>
            <a:xfrm>
              <a:off x="3424612" y="5999131"/>
              <a:ext cx="1919530" cy="483514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🏁 </a:t>
              </a:r>
              <a:r>
                <a:rPr lang="en-US" sz="2000" b="1" noProof="0" dirty="0">
                  <a:solidFill>
                    <a:schemeClr val="accent5">
                      <a:lumMod val="10000"/>
                    </a:schemeClr>
                  </a:solidFill>
                </a:rPr>
                <a:t>VS</a:t>
              </a:r>
              <a:r>
                <a:rPr lang="en-US" noProof="0" dirty="0">
                  <a:solidFill>
                    <a:schemeClr val="bg1">
                      <a:lumMod val="95000"/>
                    </a:schemeClr>
                  </a:solidFill>
                </a:rPr>
                <a:t> 🏁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CBCDD46-3D39-F802-98A3-41D73E9B3666}"/>
                </a:ext>
              </a:extLst>
            </p:cNvPr>
            <p:cNvSpPr/>
            <p:nvPr/>
          </p:nvSpPr>
          <p:spPr>
            <a:xfrm rot="5400000">
              <a:off x="3976280" y="4968174"/>
              <a:ext cx="3087082" cy="67953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273D04C-D361-1FB4-FE0C-270EF28185FA}"/>
                </a:ext>
              </a:extLst>
            </p:cNvPr>
            <p:cNvSpPr/>
            <p:nvPr/>
          </p:nvSpPr>
          <p:spPr>
            <a:xfrm rot="5400000" flipV="1">
              <a:off x="5318333" y="3743728"/>
              <a:ext cx="390649" cy="125209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91" name="Picture 90" descr="A gold crown with multicolored stones&#10;&#10;AI-generated content may be incorrect.">
              <a:extLst>
                <a:ext uri="{FF2B5EF4-FFF2-40B4-BE49-F238E27FC236}">
                  <a16:creationId xmlns:a16="http://schemas.microsoft.com/office/drawing/2014/main" id="{6D4E59A0-8C43-54FF-F48C-F9F1C6DA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90" y="3484652"/>
              <a:ext cx="478635" cy="478635"/>
            </a:xfrm>
            <a:prstGeom prst="rect">
              <a:avLst/>
            </a:prstGeom>
          </p:spPr>
        </p:pic>
        <p:pic>
          <p:nvPicPr>
            <p:cNvPr id="92" name="Picture 91" descr="A gold crown with multicolored stones&#10;&#10;AI-generated content may be incorrect.">
              <a:extLst>
                <a:ext uri="{FF2B5EF4-FFF2-40B4-BE49-F238E27FC236}">
                  <a16:creationId xmlns:a16="http://schemas.microsoft.com/office/drawing/2014/main" id="{651BC1EA-B432-7EA2-5206-B47284366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90" y="4135984"/>
              <a:ext cx="478635" cy="478635"/>
            </a:xfrm>
            <a:prstGeom prst="rect">
              <a:avLst/>
            </a:prstGeom>
          </p:spPr>
        </p:pic>
        <p:pic>
          <p:nvPicPr>
            <p:cNvPr id="93" name="Picture 92" descr="A gold crown with multicolored stones&#10;&#10;AI-generated content may be incorrect.">
              <a:extLst>
                <a:ext uri="{FF2B5EF4-FFF2-40B4-BE49-F238E27FC236}">
                  <a16:creationId xmlns:a16="http://schemas.microsoft.com/office/drawing/2014/main" id="{6937449D-FE49-4EC8-A4BB-B0DE8D6F3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90" y="4721873"/>
              <a:ext cx="478635" cy="478635"/>
            </a:xfrm>
            <a:prstGeom prst="rect">
              <a:avLst/>
            </a:prstGeom>
          </p:spPr>
        </p:pic>
        <p:pic>
          <p:nvPicPr>
            <p:cNvPr id="94" name="Picture 93" descr="A gold crown with multicolored stones&#10;&#10;AI-generated content may be incorrect.">
              <a:extLst>
                <a:ext uri="{FF2B5EF4-FFF2-40B4-BE49-F238E27FC236}">
                  <a16:creationId xmlns:a16="http://schemas.microsoft.com/office/drawing/2014/main" id="{3FB9D6BC-2966-F35E-4617-9C660E46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711" y="5327079"/>
              <a:ext cx="478635" cy="478635"/>
            </a:xfrm>
            <a:prstGeom prst="rect">
              <a:avLst/>
            </a:prstGeom>
          </p:spPr>
        </p:pic>
        <p:pic>
          <p:nvPicPr>
            <p:cNvPr id="95" name="Picture 94" descr="A gold crown with multicolored stones&#10;&#10;AI-generated content may be incorrect.">
              <a:extLst>
                <a:ext uri="{FF2B5EF4-FFF2-40B4-BE49-F238E27FC236}">
                  <a16:creationId xmlns:a16="http://schemas.microsoft.com/office/drawing/2014/main" id="{BEDC65D8-9973-1F3A-35A8-4DEC20BC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697" y="5978411"/>
              <a:ext cx="478635" cy="478635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D48CE-5176-0EA1-8C10-644C24F2E7EA}"/>
                </a:ext>
              </a:extLst>
            </p:cNvPr>
            <p:cNvSpPr txBox="1"/>
            <p:nvPr/>
          </p:nvSpPr>
          <p:spPr>
            <a:xfrm>
              <a:off x="2153731" y="3586010"/>
              <a:ext cx="895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>
                  <a:solidFill>
                    <a:schemeClr val="bg1"/>
                  </a:solidFill>
                </a:rPr>
                <a:t>500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77392B-9E64-9935-B757-C1030D4BFA00}"/>
                </a:ext>
              </a:extLst>
            </p:cNvPr>
            <p:cNvSpPr txBox="1"/>
            <p:nvPr/>
          </p:nvSpPr>
          <p:spPr>
            <a:xfrm>
              <a:off x="1699688" y="3275915"/>
              <a:ext cx="19195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sz="1400" b="1" dirty="0">
                  <a:solidFill>
                    <a:schemeClr val="bg1"/>
                  </a:solidFill>
                </a:rPr>
                <a:t>DRIPPKING POINTS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A85AA26-3019-3812-7CCB-771140E11A82}"/>
                </a:ext>
              </a:extLst>
            </p:cNvPr>
            <p:cNvSpPr txBox="1"/>
            <p:nvPr/>
          </p:nvSpPr>
          <p:spPr>
            <a:xfrm>
              <a:off x="2135808" y="4166780"/>
              <a:ext cx="895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>
                  <a:solidFill>
                    <a:schemeClr val="bg1"/>
                  </a:solidFill>
                </a:rPr>
                <a:t>500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06A43E9-6B4D-7825-AD85-F10C7405403E}"/>
                </a:ext>
              </a:extLst>
            </p:cNvPr>
            <p:cNvSpPr txBox="1"/>
            <p:nvPr/>
          </p:nvSpPr>
          <p:spPr>
            <a:xfrm>
              <a:off x="2153731" y="4851321"/>
              <a:ext cx="895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>
                  <a:solidFill>
                    <a:schemeClr val="bg1"/>
                  </a:solidFill>
                </a:rPr>
                <a:t>500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F65253-2A7E-05DB-299A-6D5A30D7783B}"/>
                </a:ext>
              </a:extLst>
            </p:cNvPr>
            <p:cNvSpPr txBox="1"/>
            <p:nvPr/>
          </p:nvSpPr>
          <p:spPr>
            <a:xfrm>
              <a:off x="2135808" y="5432091"/>
              <a:ext cx="895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>
                  <a:solidFill>
                    <a:schemeClr val="bg1"/>
                  </a:solidFill>
                </a:rPr>
                <a:t>500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1E3F9ED-0F13-13BA-ABCA-DDD55EA8F94E}"/>
                </a:ext>
              </a:extLst>
            </p:cNvPr>
            <p:cNvSpPr txBox="1"/>
            <p:nvPr/>
          </p:nvSpPr>
          <p:spPr>
            <a:xfrm>
              <a:off x="2153731" y="6074768"/>
              <a:ext cx="895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>
                  <a:solidFill>
                    <a:schemeClr val="bg1"/>
                  </a:solidFill>
                </a:rPr>
                <a:t>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80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1">
                <a:lumMod val="24000"/>
                <a:lumOff val="76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8C047-EEE2-4387-67E8-7AE71390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4CD004E-A2E9-8230-5CE6-2104EDE9F598}"/>
              </a:ext>
            </a:extLst>
          </p:cNvPr>
          <p:cNvGrpSpPr/>
          <p:nvPr/>
        </p:nvGrpSpPr>
        <p:grpSpPr>
          <a:xfrm>
            <a:off x="3388179" y="1141760"/>
            <a:ext cx="5415641" cy="5418364"/>
            <a:chOff x="3303813" y="979714"/>
            <a:chExt cx="5415641" cy="541836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6C7ABC7-D3AE-52D0-D42D-5356A762050E}"/>
                </a:ext>
              </a:extLst>
            </p:cNvPr>
            <p:cNvSpPr>
              <a:spLocks/>
            </p:cNvSpPr>
            <p:nvPr/>
          </p:nvSpPr>
          <p:spPr>
            <a:xfrm>
              <a:off x="3303813" y="979714"/>
              <a:ext cx="5415641" cy="5418364"/>
            </a:xfrm>
            <a:prstGeom prst="roundRect">
              <a:avLst>
                <a:gd name="adj" fmla="val 85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F28609-4B31-1901-797E-5123E5A17674}"/>
                </a:ext>
              </a:extLst>
            </p:cNvPr>
            <p:cNvGrpSpPr/>
            <p:nvPr/>
          </p:nvGrpSpPr>
          <p:grpSpPr>
            <a:xfrm>
              <a:off x="3472541" y="1324455"/>
              <a:ext cx="5246913" cy="1082852"/>
              <a:chOff x="751115" y="4372191"/>
              <a:chExt cx="5246913" cy="108285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478A94-7CEE-43A5-2C7B-D4EA5765B571}"/>
                  </a:ext>
                </a:extLst>
              </p:cNvPr>
              <p:cNvSpPr txBox="1"/>
              <p:nvPr/>
            </p:nvSpPr>
            <p:spPr>
              <a:xfrm>
                <a:off x="751115" y="4383116"/>
                <a:ext cx="1763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Username: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6B416C-A566-EC27-DF25-826582D8058A}"/>
                  </a:ext>
                </a:extLst>
              </p:cNvPr>
              <p:cNvSpPr txBox="1"/>
              <p:nvPr/>
            </p:nvSpPr>
            <p:spPr>
              <a:xfrm>
                <a:off x="751115" y="4982453"/>
                <a:ext cx="1763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noProof="0" dirty="0">
                    <a:solidFill>
                      <a:schemeClr val="bg1"/>
                    </a:solidFill>
                  </a:rPr>
                  <a:t>Password: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CFD36A8-C435-C90D-7761-8D8AB06AE880}"/>
                  </a:ext>
                </a:extLst>
              </p:cNvPr>
              <p:cNvSpPr/>
              <p:nvPr/>
            </p:nvSpPr>
            <p:spPr>
              <a:xfrm>
                <a:off x="2432957" y="4372191"/>
                <a:ext cx="3129643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761A640-5BA5-42F9-4005-1A49EFE175C9}"/>
                  </a:ext>
                </a:extLst>
              </p:cNvPr>
              <p:cNvSpPr/>
              <p:nvPr/>
            </p:nvSpPr>
            <p:spPr>
              <a:xfrm>
                <a:off x="2432956" y="4971529"/>
                <a:ext cx="3129643" cy="483514"/>
              </a:xfrm>
              <a:prstGeom prst="roundRect">
                <a:avLst>
                  <a:gd name="adj" fmla="val 40196"/>
                </a:avLst>
              </a:prstGeom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BD0FDF-777D-A598-40BC-B3BC66B1022B}"/>
                  </a:ext>
                </a:extLst>
              </p:cNvPr>
              <p:cNvSpPr txBox="1"/>
              <p:nvPr/>
            </p:nvSpPr>
            <p:spPr>
              <a:xfrm>
                <a:off x="5562599" y="5074786"/>
                <a:ext cx="435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noProof="0" dirty="0">
                    <a:solidFill>
                      <a:schemeClr val="bg1">
                        <a:lumMod val="95000"/>
                      </a:schemeClr>
                    </a:solidFill>
                  </a:rPr>
                  <a:t>◉</a:t>
                </a: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583DB4-43C4-7850-48D5-C3CE16FA438D}"/>
                </a:ext>
              </a:extLst>
            </p:cNvPr>
            <p:cNvSpPr/>
            <p:nvPr/>
          </p:nvSpPr>
          <p:spPr>
            <a:xfrm>
              <a:off x="4446810" y="2725851"/>
              <a:ext cx="3129643" cy="2339452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perspectiveHeroicExtremeLeftFacing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7588BC-3BEF-8FF1-42A5-922AC81533F9}"/>
                </a:ext>
              </a:extLst>
            </p:cNvPr>
            <p:cNvGrpSpPr/>
            <p:nvPr/>
          </p:nvGrpSpPr>
          <p:grpSpPr>
            <a:xfrm>
              <a:off x="5018316" y="5394772"/>
              <a:ext cx="2155368" cy="483514"/>
              <a:chOff x="5001985" y="5394772"/>
              <a:chExt cx="2155368" cy="483514"/>
            </a:xfrm>
          </p:grpSpPr>
          <p:sp>
            <p:nvSpPr>
              <p:cNvPr id="3" name="Rectangle: Rounded Corners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96ACB3A-0171-301A-8161-921E3750FDF4}"/>
                  </a:ext>
                </a:extLst>
              </p:cNvPr>
              <p:cNvSpPr/>
              <p:nvPr/>
            </p:nvSpPr>
            <p:spPr>
              <a:xfrm>
                <a:off x="5001985" y="5394772"/>
                <a:ext cx="2155368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b="1" noProof="0" dirty="0">
                    <a:solidFill>
                      <a:schemeClr val="accent1">
                        <a:lumMod val="50000"/>
                      </a:schemeClr>
                    </a:solidFill>
                  </a:rPr>
                  <a:t>CONTINUE</a:t>
                </a:r>
              </a:p>
            </p:txBody>
          </p:sp>
          <p:pic>
            <p:nvPicPr>
              <p:cNvPr id="10" name="Picture 9" descr="A silhouette of a person kicking a ball&#10;&#10;AI-generated content may be incorrect.">
                <a:extLst>
                  <a:ext uri="{FF2B5EF4-FFF2-40B4-BE49-F238E27FC236}">
                    <a16:creationId xmlns:a16="http://schemas.microsoft.com/office/drawing/2014/main" id="{0F6125FB-91B2-FA75-5717-345577620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9843" y="5533545"/>
                <a:ext cx="268972" cy="268972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38E590-7872-1858-652A-C22021A920B6}"/>
              </a:ext>
            </a:extLst>
          </p:cNvPr>
          <p:cNvSpPr txBox="1"/>
          <p:nvPr/>
        </p:nvSpPr>
        <p:spPr>
          <a:xfrm>
            <a:off x="4177638" y="649280"/>
            <a:ext cx="3836721" cy="376656"/>
          </a:xfrm>
          <a:prstGeom prst="rect">
            <a:avLst/>
          </a:prstGeom>
          <a:noFill/>
        </p:spPr>
        <p:txBody>
          <a:bodyPr wrap="square" rtlCol="0">
            <a:prstTxWarp prst="textWave2">
              <a:avLst/>
            </a:prstTxWarp>
            <a:spAutoFit/>
          </a:bodyPr>
          <a:lstStyle/>
          <a:p>
            <a:r>
              <a:rPr lang="en-US" sz="2400" i="1" noProof="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We’ve been waiting for you!</a:t>
            </a:r>
          </a:p>
        </p:txBody>
      </p:sp>
      <p:sp>
        <p:nvSpPr>
          <p:cNvPr id="38" name="TextBox 37">
            <a:hlinkClick r:id="rId5" action="ppaction://hlinksldjump"/>
            <a:extLst>
              <a:ext uri="{FF2B5EF4-FFF2-40B4-BE49-F238E27FC236}">
                <a16:creationId xmlns:a16="http://schemas.microsoft.com/office/drawing/2014/main" id="{961DC34A-A98E-42C3-24CF-EB43601AB951}"/>
              </a:ext>
            </a:extLst>
          </p:cNvPr>
          <p:cNvSpPr txBox="1"/>
          <p:nvPr/>
        </p:nvSpPr>
        <p:spPr>
          <a:xfrm>
            <a:off x="5515919" y="6100173"/>
            <a:ext cx="1160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noProof="0" dirty="0">
                <a:solidFill>
                  <a:schemeClr val="bg1"/>
                </a:solidFill>
              </a:rPr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157870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311F3-C040-25D5-D3B4-7F1CEA06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A580CB2-B6C4-BB28-C0FE-CD8E20A70360}"/>
              </a:ext>
            </a:extLst>
          </p:cNvPr>
          <p:cNvSpPr/>
          <p:nvPr/>
        </p:nvSpPr>
        <p:spPr>
          <a:xfrm>
            <a:off x="5073815" y="143287"/>
            <a:ext cx="618428" cy="5692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3BAF42-D2B7-294F-90FA-FE64F40293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2270" y="810227"/>
            <a:ext cx="4669567" cy="5891513"/>
          </a:xfrm>
          <a:prstGeom prst="roundRect">
            <a:avLst>
              <a:gd name="adj" fmla="val 9043"/>
            </a:avLst>
          </a:prstGeom>
          <a:gradFill flip="none" rotWithShape="1">
            <a:gsLst>
              <a:gs pos="4000">
                <a:schemeClr val="bg2">
                  <a:lumMod val="25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0F2F3-C36E-82C3-1245-0F138BD9EAB9}"/>
              </a:ext>
            </a:extLst>
          </p:cNvPr>
          <p:cNvSpPr txBox="1"/>
          <p:nvPr/>
        </p:nvSpPr>
        <p:spPr>
          <a:xfrm>
            <a:off x="342270" y="181720"/>
            <a:ext cx="4423790" cy="523220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lang="en-US" sz="2800" b="1" noProof="0" dirty="0">
                <a:gradFill flip="none" rotWithShape="1">
                  <a:gsLst>
                    <a:gs pos="0">
                      <a:schemeClr val="accent1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1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lumMod val="5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reflection blurRad="6350" stA="50000" endA="300" endPos="50000" dist="29997" dir="5400000" sy="-100000" algn="bl" rotWithShape="0"/>
                </a:effectLst>
              </a:rPr>
              <a:t>CHATS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0F5DD-7FBC-039D-98E5-E1A7318FFA25}"/>
              </a:ext>
            </a:extLst>
          </p:cNvPr>
          <p:cNvGrpSpPr/>
          <p:nvPr/>
        </p:nvGrpSpPr>
        <p:grpSpPr>
          <a:xfrm>
            <a:off x="4486728" y="975053"/>
            <a:ext cx="125209" cy="5564643"/>
            <a:chOff x="5451053" y="3508499"/>
            <a:chExt cx="125209" cy="556464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A986F1E-9879-4CD1-3269-E60F6594BE6E}"/>
                </a:ext>
              </a:extLst>
            </p:cNvPr>
            <p:cNvSpPr/>
            <p:nvPr/>
          </p:nvSpPr>
          <p:spPr>
            <a:xfrm rot="5400000" flipV="1">
              <a:off x="2732642" y="6267961"/>
              <a:ext cx="5564643" cy="45719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E76C21D-C676-BDDB-2DC5-15B0560B6F2A}"/>
                </a:ext>
              </a:extLst>
            </p:cNvPr>
            <p:cNvSpPr/>
            <p:nvPr/>
          </p:nvSpPr>
          <p:spPr>
            <a:xfrm rot="5400000" flipV="1">
              <a:off x="5318333" y="3743728"/>
              <a:ext cx="390649" cy="125209"/>
            </a:xfrm>
            <a:prstGeom prst="roundRect">
              <a:avLst>
                <a:gd name="adj" fmla="val 40196"/>
              </a:avLst>
            </a:prstGeom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2A89B0C-E045-8E0B-C801-DF1598A01EDA}"/>
              </a:ext>
            </a:extLst>
          </p:cNvPr>
          <p:cNvGrpSpPr/>
          <p:nvPr/>
        </p:nvGrpSpPr>
        <p:grpSpPr>
          <a:xfrm>
            <a:off x="5876041" y="111384"/>
            <a:ext cx="5973688" cy="663891"/>
            <a:chOff x="6400801" y="374212"/>
            <a:chExt cx="4532681" cy="6638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BDC2502-B662-9AC2-CD3C-27FC4AE4B429}"/>
                </a:ext>
              </a:extLst>
            </p:cNvPr>
            <p:cNvSpPr>
              <a:spLocks/>
            </p:cNvSpPr>
            <p:nvPr/>
          </p:nvSpPr>
          <p:spPr>
            <a:xfrm>
              <a:off x="6400801" y="374212"/>
              <a:ext cx="4532681" cy="663891"/>
            </a:xfrm>
            <a:prstGeom prst="roundRect">
              <a:avLst>
                <a:gd name="adj" fmla="val 48644"/>
              </a:avLst>
            </a:prstGeom>
            <a:gradFill flip="none" rotWithShape="1">
              <a:gsLst>
                <a:gs pos="4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4" name="TextBox 73">
              <a:hlinkClick r:id="rId3" action="ppaction://hlinksldjump"/>
              <a:extLst>
                <a:ext uri="{FF2B5EF4-FFF2-40B4-BE49-F238E27FC236}">
                  <a16:creationId xmlns:a16="http://schemas.microsoft.com/office/drawing/2014/main" id="{65D05EDC-56E5-2CDE-9CF1-73155080BF94}"/>
                </a:ext>
              </a:extLst>
            </p:cNvPr>
            <p:cNvSpPr txBox="1"/>
            <p:nvPr/>
          </p:nvSpPr>
          <p:spPr>
            <a:xfrm>
              <a:off x="6547407" y="426758"/>
              <a:ext cx="1121567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PROFILE</a:t>
              </a:r>
            </a:p>
          </p:txBody>
        </p:sp>
        <p:sp>
          <p:nvSpPr>
            <p:cNvPr id="75" name="TextBox 74">
              <a:hlinkClick r:id="rId4" action="ppaction://hlinksldjump"/>
              <a:extLst>
                <a:ext uri="{FF2B5EF4-FFF2-40B4-BE49-F238E27FC236}">
                  <a16:creationId xmlns:a16="http://schemas.microsoft.com/office/drawing/2014/main" id="{EC7A4B20-3B8A-EA9F-ECC1-A0AD8CDAB8D4}"/>
                </a:ext>
              </a:extLst>
            </p:cNvPr>
            <p:cNvSpPr txBox="1"/>
            <p:nvPr/>
          </p:nvSpPr>
          <p:spPr>
            <a:xfrm>
              <a:off x="7771861" y="426758"/>
              <a:ext cx="1478674" cy="547152"/>
            </a:xfrm>
            <a:prstGeom prst="roundRect">
              <a:avLst>
                <a:gd name="adj" fmla="val 4665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FULL GAMES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4614ED-B7E7-FB81-AA18-DC026ED85E98}"/>
              </a:ext>
            </a:extLst>
          </p:cNvPr>
          <p:cNvGrpSpPr/>
          <p:nvPr/>
        </p:nvGrpSpPr>
        <p:grpSpPr>
          <a:xfrm>
            <a:off x="612214" y="1107148"/>
            <a:ext cx="3595267" cy="2650226"/>
            <a:chOff x="756814" y="1149886"/>
            <a:chExt cx="3595267" cy="265022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5F550-94DA-B07E-B162-AF5E33D6025F}"/>
                </a:ext>
              </a:extLst>
            </p:cNvPr>
            <p:cNvSpPr/>
            <p:nvPr/>
          </p:nvSpPr>
          <p:spPr>
            <a:xfrm>
              <a:off x="1507191" y="1149886"/>
              <a:ext cx="2001038" cy="483514"/>
            </a:xfrm>
            <a:prstGeom prst="roundRect">
              <a:avLst>
                <a:gd name="adj" fmla="val 40196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noProof="0" dirty="0">
                  <a:solidFill>
                    <a:schemeClr val="bg1">
                      <a:lumMod val="95000"/>
                    </a:schemeClr>
                  </a:solidFill>
                </a:rPr>
                <a:t>Jazmen2002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EDC8BBB-4028-79E6-234B-FFEEF7097086}"/>
                </a:ext>
              </a:extLst>
            </p:cNvPr>
            <p:cNvSpPr/>
            <p:nvPr/>
          </p:nvSpPr>
          <p:spPr>
            <a:xfrm>
              <a:off x="756814" y="1149886"/>
              <a:ext cx="553125" cy="483514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98D07432-BD39-8A52-458E-52C25A3ADFD4}"/>
                </a:ext>
              </a:extLst>
            </p:cNvPr>
            <p:cNvSpPr/>
            <p:nvPr/>
          </p:nvSpPr>
          <p:spPr>
            <a:xfrm>
              <a:off x="3705481" y="1149886"/>
              <a:ext cx="504184" cy="483514"/>
            </a:xfrm>
            <a:prstGeom prst="wedgeEllipseCallout">
              <a:avLst>
                <a:gd name="adj1" fmla="val -62156"/>
                <a:gd name="adj2" fmla="val 3377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0" dirty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0BF047E-5560-8BBA-189E-B5EE7BB8B977}"/>
                </a:ext>
              </a:extLst>
            </p:cNvPr>
            <p:cNvGrpSpPr/>
            <p:nvPr/>
          </p:nvGrpSpPr>
          <p:grpSpPr>
            <a:xfrm>
              <a:off x="756814" y="1884801"/>
              <a:ext cx="3452851" cy="483514"/>
              <a:chOff x="756814" y="1884801"/>
              <a:chExt cx="3452851" cy="48351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B468179-9966-AC8D-2FD5-E2F659AD8210}"/>
                  </a:ext>
                </a:extLst>
              </p:cNvPr>
              <p:cNvSpPr/>
              <p:nvPr/>
            </p:nvSpPr>
            <p:spPr>
              <a:xfrm>
                <a:off x="1507191" y="1884801"/>
                <a:ext cx="2001038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 err="1">
                    <a:solidFill>
                      <a:schemeClr val="bg1">
                        <a:lumMod val="95000"/>
                      </a:schemeClr>
                    </a:solidFill>
                  </a:rPr>
                  <a:t>gaelkreisy</a:t>
                </a:r>
                <a:endParaRPr lang="en-US" sz="2000" b="1" noProof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AC7393E-0092-0D8C-C9FE-C1C82487C194}"/>
                  </a:ext>
                </a:extLst>
              </p:cNvPr>
              <p:cNvSpPr/>
              <p:nvPr/>
            </p:nvSpPr>
            <p:spPr>
              <a:xfrm>
                <a:off x="756814" y="1884801"/>
                <a:ext cx="553125" cy="48351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Speech Bubble: Oval 13">
                <a:extLst>
                  <a:ext uri="{FF2B5EF4-FFF2-40B4-BE49-F238E27FC236}">
                    <a16:creationId xmlns:a16="http://schemas.microsoft.com/office/drawing/2014/main" id="{53233B0D-ACDE-336B-A13B-78BC47E08237}"/>
                  </a:ext>
                </a:extLst>
              </p:cNvPr>
              <p:cNvSpPr/>
              <p:nvPr/>
            </p:nvSpPr>
            <p:spPr>
              <a:xfrm>
                <a:off x="3705481" y="1884801"/>
                <a:ext cx="504184" cy="483514"/>
              </a:xfrm>
              <a:prstGeom prst="wedgeEllipseCallout">
                <a:avLst>
                  <a:gd name="adj1" fmla="val -62156"/>
                  <a:gd name="adj2" fmla="val 3377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bg2">
                        <a:lumMod val="1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C61860-D527-8538-F3C3-2CC3B8028078}"/>
                </a:ext>
              </a:extLst>
            </p:cNvPr>
            <p:cNvGrpSpPr/>
            <p:nvPr/>
          </p:nvGrpSpPr>
          <p:grpSpPr>
            <a:xfrm>
              <a:off x="756814" y="2619716"/>
              <a:ext cx="3595267" cy="483514"/>
              <a:chOff x="732344" y="1884801"/>
              <a:chExt cx="3595267" cy="48351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7DB2026-BCA5-5B18-79C1-3224A456503D}"/>
                  </a:ext>
                </a:extLst>
              </p:cNvPr>
              <p:cNvSpPr/>
              <p:nvPr/>
            </p:nvSpPr>
            <p:spPr>
              <a:xfrm>
                <a:off x="732344" y="1884801"/>
                <a:ext cx="277588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bg1">
                        <a:lumMod val="95000"/>
                      </a:schemeClr>
                    </a:solidFill>
                  </a:rPr>
                  <a:t>♕TILINES♕</a:t>
                </a:r>
              </a:p>
            </p:txBody>
          </p:sp>
          <p:sp>
            <p:nvSpPr>
              <p:cNvPr id="22" name="Speech Bubble: Oval 21">
                <a:extLst>
                  <a:ext uri="{FF2B5EF4-FFF2-40B4-BE49-F238E27FC236}">
                    <a16:creationId xmlns:a16="http://schemas.microsoft.com/office/drawing/2014/main" id="{9D7DA892-3C7A-A1FA-F759-824A203D2A57}"/>
                  </a:ext>
                </a:extLst>
              </p:cNvPr>
              <p:cNvSpPr/>
              <p:nvPr/>
            </p:nvSpPr>
            <p:spPr>
              <a:xfrm>
                <a:off x="3705481" y="1884801"/>
                <a:ext cx="622130" cy="483514"/>
              </a:xfrm>
              <a:prstGeom prst="wedgeEllipseCallout">
                <a:avLst>
                  <a:gd name="adj1" fmla="val -62156"/>
                  <a:gd name="adj2" fmla="val 3377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bg2">
                        <a:lumMod val="1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0F5C69-636A-D098-F2E7-F5011D80FF7B}"/>
                </a:ext>
              </a:extLst>
            </p:cNvPr>
            <p:cNvGrpSpPr/>
            <p:nvPr/>
          </p:nvGrpSpPr>
          <p:grpSpPr>
            <a:xfrm>
              <a:off x="756814" y="3316598"/>
              <a:ext cx="3452851" cy="483514"/>
              <a:chOff x="756814" y="1884801"/>
              <a:chExt cx="3452851" cy="483514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E7D32EDC-8336-6AE4-9CDD-E3B2448C2F9D}"/>
                  </a:ext>
                </a:extLst>
              </p:cNvPr>
              <p:cNvSpPr/>
              <p:nvPr/>
            </p:nvSpPr>
            <p:spPr>
              <a:xfrm>
                <a:off x="756814" y="1884801"/>
                <a:ext cx="2751415" cy="483514"/>
              </a:xfrm>
              <a:prstGeom prst="roundRect">
                <a:avLst>
                  <a:gd name="adj" fmla="val 40196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noProof="0" dirty="0">
                    <a:solidFill>
                      <a:schemeClr val="bg1">
                        <a:lumMod val="95000"/>
                      </a:schemeClr>
                    </a:solidFill>
                  </a:rPr>
                  <a:t>LMEADOS</a:t>
                </a:r>
              </a:p>
            </p:txBody>
          </p:sp>
          <p:sp>
            <p:nvSpPr>
              <p:cNvPr id="27" name="Speech Bubble: Oval 26">
                <a:extLst>
                  <a:ext uri="{FF2B5EF4-FFF2-40B4-BE49-F238E27FC236}">
                    <a16:creationId xmlns:a16="http://schemas.microsoft.com/office/drawing/2014/main" id="{EDB847A7-A832-AF04-4C7E-3543C30FB73B}"/>
                  </a:ext>
                </a:extLst>
              </p:cNvPr>
              <p:cNvSpPr/>
              <p:nvPr/>
            </p:nvSpPr>
            <p:spPr>
              <a:xfrm>
                <a:off x="3705481" y="1884801"/>
                <a:ext cx="504184" cy="483514"/>
              </a:xfrm>
              <a:prstGeom prst="wedgeEllipseCallout">
                <a:avLst>
                  <a:gd name="adj1" fmla="val -62156"/>
                  <a:gd name="adj2" fmla="val 3377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0" dirty="0">
                    <a:solidFill>
                      <a:schemeClr val="bg2">
                        <a:lumMod val="10000"/>
                      </a:schemeClr>
                    </a:solidFill>
                  </a:rPr>
                  <a:t>2</a:t>
                </a:r>
              </a:p>
            </p:txBody>
          </p:sp>
        </p:grpSp>
      </p:grp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25B75B3F-AD8C-421C-3229-BF1FBBF6B52A}"/>
              </a:ext>
            </a:extLst>
          </p:cNvPr>
          <p:cNvSpPr txBox="1"/>
          <p:nvPr/>
        </p:nvSpPr>
        <p:spPr>
          <a:xfrm>
            <a:off x="9767345" y="154325"/>
            <a:ext cx="1948767" cy="547152"/>
          </a:xfrm>
          <a:prstGeom prst="roundRect">
            <a:avLst>
              <a:gd name="adj" fmla="val 46659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FRIENDS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D79755-3E87-8B40-3D01-DFB8B9128998}"/>
              </a:ext>
            </a:extLst>
          </p:cNvPr>
          <p:cNvSpPr/>
          <p:nvPr/>
        </p:nvSpPr>
        <p:spPr>
          <a:xfrm>
            <a:off x="1008012" y="1427140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E9E9A19-4FB1-7EC6-909E-C52A286A3933}"/>
              </a:ext>
            </a:extLst>
          </p:cNvPr>
          <p:cNvSpPr/>
          <p:nvPr/>
        </p:nvSpPr>
        <p:spPr>
          <a:xfrm>
            <a:off x="1008012" y="2147935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5B18A1D-B9B9-6A36-412A-2120A3297D66}"/>
              </a:ext>
            </a:extLst>
          </p:cNvPr>
          <p:cNvSpPr/>
          <p:nvPr/>
        </p:nvSpPr>
        <p:spPr>
          <a:xfrm>
            <a:off x="3502702" y="3089158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A288532-A3A8-7378-8AB2-D13A8FD94E17}"/>
              </a:ext>
            </a:extLst>
          </p:cNvPr>
          <p:cNvSpPr/>
          <p:nvPr/>
        </p:nvSpPr>
        <p:spPr>
          <a:xfrm>
            <a:off x="3491604" y="3944803"/>
            <a:ext cx="194430" cy="177642"/>
          </a:xfrm>
          <a:prstGeom prst="ellipse">
            <a:avLst/>
          </a:prstGeom>
          <a:solidFill>
            <a:srgbClr val="2664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097BDAA-5FFA-FA95-2DBB-93AE79EE6DC5}"/>
              </a:ext>
            </a:extLst>
          </p:cNvPr>
          <p:cNvGrpSpPr/>
          <p:nvPr/>
        </p:nvGrpSpPr>
        <p:grpSpPr>
          <a:xfrm>
            <a:off x="2823632" y="1604782"/>
            <a:ext cx="4548700" cy="5648338"/>
            <a:chOff x="2823632" y="1604782"/>
            <a:chExt cx="4548700" cy="5648338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31E21C7-65ED-6D41-0E40-E7328D8034FB}"/>
                </a:ext>
              </a:extLst>
            </p:cNvPr>
            <p:cNvGrpSpPr/>
            <p:nvPr/>
          </p:nvGrpSpPr>
          <p:grpSpPr>
            <a:xfrm>
              <a:off x="2823632" y="1604782"/>
              <a:ext cx="4548700" cy="5648338"/>
              <a:chOff x="2823632" y="1604782"/>
              <a:chExt cx="4548700" cy="5648338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607866E-E457-AFD1-F75C-C2DA2173E2E3}"/>
                  </a:ext>
                </a:extLst>
              </p:cNvPr>
              <p:cNvGrpSpPr/>
              <p:nvPr/>
            </p:nvGrpSpPr>
            <p:grpSpPr>
              <a:xfrm>
                <a:off x="2823632" y="1604782"/>
                <a:ext cx="4548700" cy="5648338"/>
                <a:chOff x="7532818" y="1604782"/>
                <a:chExt cx="4548700" cy="5648338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5F7BCC6F-B8B4-2BBC-B780-5C8BADC666A4}"/>
                    </a:ext>
                  </a:extLst>
                </p:cNvPr>
                <p:cNvGrpSpPr/>
                <p:nvPr/>
              </p:nvGrpSpPr>
              <p:grpSpPr>
                <a:xfrm>
                  <a:off x="7532818" y="1604782"/>
                  <a:ext cx="4548700" cy="5648338"/>
                  <a:chOff x="6588535" y="1590662"/>
                  <a:chExt cx="4548700" cy="5648338"/>
                </a:xfrm>
              </p:grpSpPr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618095EF-2074-65D7-E38C-B29BD657EE5E}"/>
                      </a:ext>
                    </a:extLst>
                  </p:cNvPr>
                  <p:cNvGrpSpPr/>
                  <p:nvPr/>
                </p:nvGrpSpPr>
                <p:grpSpPr>
                  <a:xfrm>
                    <a:off x="6588535" y="1590662"/>
                    <a:ext cx="4548700" cy="5648338"/>
                    <a:chOff x="5433501" y="1590662"/>
                    <a:chExt cx="4548700" cy="5648338"/>
                  </a:xfrm>
                </p:grpSpPr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AF3AAED3-7597-DF22-BDB2-A3DF8F3F30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3501" y="1590662"/>
                      <a:ext cx="4548700" cy="5648338"/>
                      <a:chOff x="5433500" y="1590662"/>
                      <a:chExt cx="6574421" cy="5267338"/>
                    </a:xfrm>
                  </p:grpSpPr>
                  <p:sp>
                    <p:nvSpPr>
                      <p:cNvPr id="131" name="Rectangle: Rounded Corners 130">
                        <a:extLst>
                          <a:ext uri="{FF2B5EF4-FFF2-40B4-BE49-F238E27FC236}">
                            <a16:creationId xmlns:a16="http://schemas.microsoft.com/office/drawing/2014/main" id="{90EA81C7-9BE2-7286-E7D2-6F7AA8265F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33500" y="1590662"/>
                        <a:ext cx="6574420" cy="5267338"/>
                      </a:xfrm>
                      <a:prstGeom prst="roundRect">
                        <a:avLst>
                          <a:gd name="adj" fmla="val 8742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>
                        <a:outerShdw blurRad="50800" dist="38100" dir="16200000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noProof="0" dirty="0"/>
                      </a:p>
                    </p:txBody>
                  </p:sp>
                  <p:sp>
                    <p:nvSpPr>
                      <p:cNvPr id="132" name="Rectangle: Rounded Corners 131">
                        <a:extLst>
                          <a:ext uri="{FF2B5EF4-FFF2-40B4-BE49-F238E27FC236}">
                            <a16:creationId xmlns:a16="http://schemas.microsoft.com/office/drawing/2014/main" id="{39CF0202-6078-CE27-9870-EFC01738AB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33501" y="1590662"/>
                        <a:ext cx="6574420" cy="734915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2">
                          <a:lumMod val="10000"/>
                        </a:schemeClr>
                      </a:solidFill>
                      <a:ln>
                        <a:noFill/>
                      </a:ln>
                      <a:effectLst>
                        <a:outerShdw blurRad="50800" dist="38100" dir="16200000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just"/>
                        <a:r>
                          <a:rPr lang="en-US" sz="2800" b="1" noProof="0" dirty="0"/>
                          <a:t>Jazmen2002</a:t>
                        </a:r>
                      </a:p>
                    </p:txBody>
                  </p:sp>
                </p:grp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2DED772-E397-2C23-CBAB-E539035B8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0265" y="2623387"/>
                      <a:ext cx="676736" cy="624449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 dirty="0"/>
                    </a:p>
                  </p:txBody>
                </p:sp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93350632-ECBD-EDB2-ADB4-27514F4225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69224" y="2701906"/>
                      <a:ext cx="2728122" cy="408623"/>
                    </a:xfrm>
                    <a:prstGeom prst="wedgeRoundRectCallout">
                      <a:avLst>
                        <a:gd name="adj1" fmla="val -55362"/>
                        <a:gd name="adj2" fmla="val -9428"/>
                        <a:gd name="adj3" fmla="val 16667"/>
                      </a:avLst>
                    </a:prstGeom>
                    <a:noFill/>
                    <a:ln>
                      <a:solidFill>
                        <a:schemeClr val="bg2">
                          <a:lumMod val="10000"/>
                        </a:schemeClr>
                      </a:solidFill>
                    </a:ln>
                    <a:effectLst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noProof="0" dirty="0"/>
                        <a:t>LAAA TAAAAN</a:t>
                      </a:r>
                    </a:p>
                  </p:txBody>
                </p:sp>
                <p:sp>
                  <p:nvSpPr>
                    <p:cNvPr id="128" name="Rectangle: Rounded Corners 127">
                      <a:extLst>
                        <a:ext uri="{FF2B5EF4-FFF2-40B4-BE49-F238E27FC236}">
                          <a16:creationId xmlns:a16="http://schemas.microsoft.com/office/drawing/2014/main" id="{BCEB8A30-FA3F-6D10-3E67-BD2B6788BA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5000" y="6131073"/>
                      <a:ext cx="4052345" cy="408623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en-US" noProof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Llevo</a:t>
                      </a:r>
                      <a:r>
                        <a:rPr lang="en-US" noProof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2 horas </a:t>
                      </a:r>
                      <a:r>
                        <a:rPr lang="en-US" noProof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acá</a:t>
                      </a:r>
                      <a:r>
                        <a:rPr lang="en-US" noProof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noProof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holaaa</a:t>
                      </a:r>
                      <a:endParaRPr lang="en-US" noProof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p:txBody>
                </p:sp>
                <p:pic>
                  <p:nvPicPr>
                    <p:cNvPr id="129" name="Picture 128">
                      <a:hlinkClick r:id="rId8" action="ppaction://hlinksldjump"/>
                      <a:extLst>
                        <a:ext uri="{FF2B5EF4-FFF2-40B4-BE49-F238E27FC236}">
                          <a16:creationId xmlns:a16="http://schemas.microsoft.com/office/drawing/2014/main" id="{3B5B2E0D-82CB-9C31-F935-73C88B180F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lum bright="70000" contrast="-70000"/>
                    </a:blip>
                    <a:stretch>
                      <a:fillRect/>
                    </a:stretch>
                  </p:blipFill>
                  <p:spPr>
                    <a:xfrm>
                      <a:off x="9259964" y="1755672"/>
                      <a:ext cx="458051" cy="4580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2" name="Picture 121">
                    <a:extLst>
                      <a:ext uri="{FF2B5EF4-FFF2-40B4-BE49-F238E27FC236}">
                        <a16:creationId xmlns:a16="http://schemas.microsoft.com/office/drawing/2014/main" id="{0E31F4BF-A242-C67A-7FEB-CB5B2B70A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04845" y="6196206"/>
                    <a:ext cx="278356" cy="27835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F9E21EEF-48DC-8F1A-D228-7B329402C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85648" y="6212307"/>
                  <a:ext cx="278357" cy="278357"/>
                </a:xfrm>
                <a:prstGeom prst="rect">
                  <a:avLst/>
                </a:prstGeom>
              </p:spPr>
            </p:pic>
          </p:grp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214BFDD-F98A-06E7-7687-FF177F8259A2}"/>
                  </a:ext>
                </a:extLst>
              </p:cNvPr>
              <p:cNvSpPr/>
              <p:nvPr/>
            </p:nvSpPr>
            <p:spPr>
              <a:xfrm>
                <a:off x="3020396" y="3461974"/>
                <a:ext cx="676736" cy="62444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90EAFF-B176-9635-951E-9FFE807E80B4}"/>
                  </a:ext>
                </a:extLst>
              </p:cNvPr>
              <p:cNvSpPr txBox="1"/>
              <p:nvPr/>
            </p:nvSpPr>
            <p:spPr>
              <a:xfrm>
                <a:off x="3859355" y="3540493"/>
                <a:ext cx="2728122" cy="408623"/>
              </a:xfrm>
              <a:prstGeom prst="wedgeRoundRectCallout">
                <a:avLst>
                  <a:gd name="adj1" fmla="val -55362"/>
                  <a:gd name="adj2" fmla="val -9428"/>
                  <a:gd name="adj3" fmla="val 16667"/>
                </a:avLst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noProof="0" dirty="0"/>
                  <a:t>Hola </a:t>
                </a:r>
                <a:r>
                  <a:rPr lang="en-US" noProof="0" dirty="0" err="1"/>
                  <a:t>profe</a:t>
                </a:r>
                <a:r>
                  <a:rPr lang="en-US" noProof="0" dirty="0"/>
                  <a:t>!!</a:t>
                </a:r>
              </a:p>
            </p:txBody>
          </p:sp>
        </p:grpSp>
        <p:pic>
          <p:nvPicPr>
            <p:cNvPr id="160" name="Picture 159">
              <a:hlinkClick r:id="rId8" action="ppaction://hlinksldjump"/>
              <a:extLst>
                <a:ext uri="{FF2B5EF4-FFF2-40B4-BE49-F238E27FC236}">
                  <a16:creationId xmlns:a16="http://schemas.microsoft.com/office/drawing/2014/main" id="{ACAEFAFB-3E83-4BA6-A93E-7AC590AD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584685" flipH="1">
              <a:off x="6147885" y="1809417"/>
              <a:ext cx="360462" cy="372937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CA26442-2123-317D-CE2A-19B86A523235}"/>
              </a:ext>
            </a:extLst>
          </p:cNvPr>
          <p:cNvGrpSpPr/>
          <p:nvPr/>
        </p:nvGrpSpPr>
        <p:grpSpPr>
          <a:xfrm>
            <a:off x="7532818" y="1604782"/>
            <a:ext cx="4548700" cy="5648338"/>
            <a:chOff x="7532818" y="1604782"/>
            <a:chExt cx="4548700" cy="5648338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E2B47D1-B7AA-F7D2-0961-D4C8B814713D}"/>
                </a:ext>
              </a:extLst>
            </p:cNvPr>
            <p:cNvGrpSpPr/>
            <p:nvPr/>
          </p:nvGrpSpPr>
          <p:grpSpPr>
            <a:xfrm>
              <a:off x="7532818" y="1604782"/>
              <a:ext cx="4548700" cy="5648338"/>
              <a:chOff x="7532818" y="1604782"/>
              <a:chExt cx="4548700" cy="5648338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F822E91-633D-086D-784A-EAC9D1220B84}"/>
                  </a:ext>
                </a:extLst>
              </p:cNvPr>
              <p:cNvGrpSpPr/>
              <p:nvPr/>
            </p:nvGrpSpPr>
            <p:grpSpPr>
              <a:xfrm>
                <a:off x="7532818" y="1604782"/>
                <a:ext cx="4548700" cy="5648338"/>
                <a:chOff x="7532818" y="1604782"/>
                <a:chExt cx="4548700" cy="5648338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32D55B2-9666-C7F4-79B0-83FC2217BE13}"/>
                    </a:ext>
                  </a:extLst>
                </p:cNvPr>
                <p:cNvGrpSpPr/>
                <p:nvPr/>
              </p:nvGrpSpPr>
              <p:grpSpPr>
                <a:xfrm>
                  <a:off x="7532818" y="1604782"/>
                  <a:ext cx="4548700" cy="5648338"/>
                  <a:chOff x="7532818" y="1604782"/>
                  <a:chExt cx="4548700" cy="5648338"/>
                </a:xfrm>
              </p:grpSpPr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7FAE2618-B402-70E7-6AC8-2FF0C89480AA}"/>
                      </a:ext>
                    </a:extLst>
                  </p:cNvPr>
                  <p:cNvGrpSpPr/>
                  <p:nvPr/>
                </p:nvGrpSpPr>
                <p:grpSpPr>
                  <a:xfrm>
                    <a:off x="7532818" y="1604782"/>
                    <a:ext cx="4548700" cy="5648338"/>
                    <a:chOff x="7532818" y="1604782"/>
                    <a:chExt cx="4548700" cy="5648338"/>
                  </a:xfrm>
                </p:grpSpPr>
                <p:grpSp>
                  <p:nvGrpSpPr>
                    <p:cNvPr id="115" name="Group 114">
                      <a:extLst>
                        <a:ext uri="{FF2B5EF4-FFF2-40B4-BE49-F238E27FC236}">
                          <a16:creationId xmlns:a16="http://schemas.microsoft.com/office/drawing/2014/main" id="{1A9EEA97-5696-67EB-B215-820CF47509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2818" y="1604782"/>
                      <a:ext cx="4548700" cy="5648338"/>
                      <a:chOff x="7532818" y="1604782"/>
                      <a:chExt cx="4548700" cy="5648338"/>
                    </a:xfrm>
                  </p:grpSpPr>
                  <p:grpSp>
                    <p:nvGrpSpPr>
                      <p:cNvPr id="99" name="Group 98">
                        <a:extLst>
                          <a:ext uri="{FF2B5EF4-FFF2-40B4-BE49-F238E27FC236}">
                            <a16:creationId xmlns:a16="http://schemas.microsoft.com/office/drawing/2014/main" id="{4964A66D-34C1-B178-FF3E-F7446D51A13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2818" y="1604782"/>
                        <a:ext cx="4548700" cy="5648338"/>
                        <a:chOff x="6588535" y="1590662"/>
                        <a:chExt cx="4548700" cy="5648338"/>
                      </a:xfrm>
                    </p:grpSpPr>
                    <p:grpSp>
                      <p:nvGrpSpPr>
                        <p:cNvPr id="96" name="Group 95">
                          <a:extLst>
                            <a:ext uri="{FF2B5EF4-FFF2-40B4-BE49-F238E27FC236}">
                              <a16:creationId xmlns:a16="http://schemas.microsoft.com/office/drawing/2014/main" id="{6E88C717-36C1-6230-4C9A-72560C4467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88535" y="1590662"/>
                          <a:ext cx="4548700" cy="5648338"/>
                          <a:chOff x="6588535" y="1590662"/>
                          <a:chExt cx="4548700" cy="5648338"/>
                        </a:xfrm>
                      </p:grpSpPr>
                      <p:grpSp>
                        <p:nvGrpSpPr>
                          <p:cNvPr id="92" name="Group 91">
                            <a:extLst>
                              <a:ext uri="{FF2B5EF4-FFF2-40B4-BE49-F238E27FC236}">
                                <a16:creationId xmlns:a16="http://schemas.microsoft.com/office/drawing/2014/main" id="{DB94FD11-5AB1-1EC5-70C6-C8E0EFEAE6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588535" y="1590662"/>
                            <a:ext cx="4548700" cy="5648338"/>
                            <a:chOff x="5433501" y="1590662"/>
                            <a:chExt cx="4548700" cy="5648338"/>
                          </a:xfrm>
                        </p:grpSpPr>
                        <p:grpSp>
                          <p:nvGrpSpPr>
                            <p:cNvPr id="83" name="Group 82">
                              <a:extLst>
                                <a:ext uri="{FF2B5EF4-FFF2-40B4-BE49-F238E27FC236}">
                                  <a16:creationId xmlns:a16="http://schemas.microsoft.com/office/drawing/2014/main" id="{A06B42A6-891C-43C6-3A03-C0A301CEE80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433501" y="1590662"/>
                              <a:ext cx="4548700" cy="5648338"/>
                              <a:chOff x="5433500" y="1590662"/>
                              <a:chExt cx="6574421" cy="5267338"/>
                            </a:xfrm>
                          </p:grpSpPr>
                          <p:sp>
                            <p:nvSpPr>
                              <p:cNvPr id="31" name="Rectangle: Rounded Corners 30">
                                <a:extLst>
                                  <a:ext uri="{FF2B5EF4-FFF2-40B4-BE49-F238E27FC236}">
                                    <a16:creationId xmlns:a16="http://schemas.microsoft.com/office/drawing/2014/main" id="{86E01632-1F1B-6D02-DFE4-34AB97F516F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433500" y="1590662"/>
                                <a:ext cx="6574420" cy="5267338"/>
                              </a:xfrm>
                              <a:prstGeom prst="roundRect">
                                <a:avLst>
                                  <a:gd name="adj" fmla="val 8742"/>
                                </a:avLst>
                              </a:prstGeom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n>
                                <a:noFill/>
                              </a:ln>
                              <a:effectLst>
                                <a:outerShdw blurRad="50800" dist="38100" dir="16200000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noProof="0" dirty="0"/>
                              </a:p>
                            </p:txBody>
                          </p:sp>
                          <p:sp>
                            <p:nvSpPr>
                              <p:cNvPr id="32" name="Rectangle: Rounded Corners 31">
                                <a:extLst>
                                  <a:ext uri="{FF2B5EF4-FFF2-40B4-BE49-F238E27FC236}">
                                    <a16:creationId xmlns:a16="http://schemas.microsoft.com/office/drawing/2014/main" id="{E8DFF56B-358E-7870-FF70-6D3E90AE18D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433501" y="1590662"/>
                                <a:ext cx="6574420" cy="734915"/>
                              </a:xfrm>
                              <a:prstGeom prst="roundRect">
                                <a:avLst>
                                  <a:gd name="adj" fmla="val 50000"/>
                                </a:avLst>
                              </a:prstGeom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n>
                                <a:noFill/>
                              </a:ln>
                              <a:effectLst>
                                <a:outerShdw blurRad="50800" dist="38100" dir="16200000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just"/>
                                <a:r>
                                  <a:rPr lang="en-US" sz="2800" b="1" noProof="0" dirty="0"/>
                                  <a:t>LMEADOS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61" name="Oval 60">
                              <a:extLst>
                                <a:ext uri="{FF2B5EF4-FFF2-40B4-BE49-F238E27FC236}">
                                  <a16:creationId xmlns:a16="http://schemas.microsoft.com/office/drawing/2014/main" id="{4BE88F04-3D6F-DC12-7561-AA511258BBF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30265" y="3908174"/>
                              <a:ext cx="676736" cy="624449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>
                              <a:noFill/>
                            </a:ln>
                            <a:effectLst/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noProof="0" dirty="0"/>
                            </a:p>
                          </p:txBody>
                        </p:sp>
                        <p:sp>
                          <p:nvSpPr>
                            <p:cNvPr id="76" name="TextBox 75">
                              <a:extLst>
                                <a:ext uri="{FF2B5EF4-FFF2-40B4-BE49-F238E27FC236}">
                                  <a16:creationId xmlns:a16="http://schemas.microsoft.com/office/drawing/2014/main" id="{52B8B503-408E-E76C-4558-09B081B29A9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469224" y="3986693"/>
                              <a:ext cx="2728122" cy="408623"/>
                            </a:xfrm>
                            <a:prstGeom prst="wedgeRoundRectCallout">
                              <a:avLst>
                                <a:gd name="adj1" fmla="val -55362"/>
                                <a:gd name="adj2" fmla="val -9428"/>
                                <a:gd name="adj3" fmla="val 16667"/>
                              </a:avLst>
                            </a:prstGeom>
                            <a:noFill/>
                            <a:ln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ln>
                            <a:effectLst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noProof="0" dirty="0"/>
                                <a:t>Ni pa’ la </a:t>
                              </a:r>
                              <a:r>
                                <a:rPr lang="en-US" noProof="0" dirty="0" err="1"/>
                                <a:t>muela</a:t>
                              </a:r>
                              <a:r>
                                <a:rPr lang="en-US" noProof="0" dirty="0"/>
                                <a:t> chaparro</a:t>
                              </a:r>
                            </a:p>
                          </p:txBody>
                        </p:sp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32B935A4-89BB-341C-10E1-4F22AAD7DEE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30265" y="4795833"/>
                              <a:ext cx="676736" cy="62444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>
                              <a:noFill/>
                            </a:ln>
                            <a:effectLst/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noProof="0" dirty="0"/>
                            </a:p>
                          </p:txBody>
                        </p:sp>
                        <p:sp>
                          <p:nvSpPr>
                            <p:cNvPr id="82" name="TextBox 81">
                              <a:extLst>
                                <a:ext uri="{FF2B5EF4-FFF2-40B4-BE49-F238E27FC236}">
                                  <a16:creationId xmlns:a16="http://schemas.microsoft.com/office/drawing/2014/main" id="{8150AC1F-2E89-6AFD-FE0A-C3CBE92D510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03766" y="4912180"/>
                              <a:ext cx="2402633" cy="408623"/>
                            </a:xfrm>
                            <a:prstGeom prst="wedgeRoundRectCallout">
                              <a:avLst>
                                <a:gd name="adj1" fmla="val -55362"/>
                                <a:gd name="adj2" fmla="val -9428"/>
                                <a:gd name="adj3" fmla="val 16667"/>
                              </a:avLst>
                            </a:prstGeom>
                            <a:noFill/>
                            <a:ln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ln>
                            <a:effectLst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noProof="0" dirty="0"/>
                                <a:t>Una </a:t>
                              </a:r>
                              <a:r>
                                <a:rPr lang="en-US" noProof="0" dirty="0" err="1"/>
                                <a:t>raya</a:t>
                              </a:r>
                              <a:r>
                                <a:rPr lang="en-US" noProof="0" dirty="0"/>
                                <a:t> </a:t>
                              </a:r>
                              <a:r>
                                <a:rPr lang="en-US" noProof="0" dirty="0" err="1"/>
                                <a:t>más</a:t>
                              </a:r>
                              <a:r>
                                <a:rPr lang="en-US" noProof="0" dirty="0"/>
                                <a:t> al </a:t>
                              </a:r>
                              <a:r>
                                <a:rPr lang="en-US" noProof="0" dirty="0" err="1"/>
                                <a:t>tigre</a:t>
                              </a:r>
                              <a:endParaRPr lang="en-US" noProof="0" dirty="0"/>
                            </a:p>
                          </p:txBody>
                        </p:sp>
                        <p:sp>
                          <p:nvSpPr>
                            <p:cNvPr id="85" name="Rectangle: Rounded Corners 84">
                              <a:extLst>
                                <a:ext uri="{FF2B5EF4-FFF2-40B4-BE49-F238E27FC236}">
                                  <a16:creationId xmlns:a16="http://schemas.microsoft.com/office/drawing/2014/main" id="{D0E8B82F-1E83-8F91-98E7-DE75DD69E9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715000" y="6131073"/>
                              <a:ext cx="4052345" cy="408623"/>
                            </a:xfrm>
                            <a:prstGeom prst="roundRect">
                              <a:avLst/>
                            </a:prstGeom>
                            <a:solidFill>
                              <a:schemeClr val="bg1">
                                <a:lumMod val="9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ln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r>
                                <a:rPr lang="en-US" noProof="0" dirty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</a:rPr>
                                <a:t>No </a:t>
                              </a:r>
                              <a:r>
                                <a:rPr lang="en-US" noProof="0" dirty="0" err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</a:rPr>
                                <a:t>los</a:t>
                              </a:r>
                              <a:r>
                                <a:rPr lang="en-US" noProof="0" dirty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</a:rPr>
                                <a:t> </a:t>
                              </a:r>
                              <a:r>
                                <a:rPr lang="en-US" noProof="0" dirty="0" err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</a:rPr>
                                <a:t>conozco</a:t>
                              </a:r>
                              <a:endParaRPr lang="en-US" noProof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endParaRPr>
                            </a:p>
                          </p:txBody>
                        </p:sp>
                      </p:grpSp>
                      <p:pic>
                        <p:nvPicPr>
                          <p:cNvPr id="87" name="Picture 86">
                            <a:extLst>
                              <a:ext uri="{FF2B5EF4-FFF2-40B4-BE49-F238E27FC236}">
                                <a16:creationId xmlns:a16="http://schemas.microsoft.com/office/drawing/2014/main" id="{A1AC481F-4FE8-D60F-DBA8-FD9EBD4B552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0504845" y="6196206"/>
                            <a:ext cx="278356" cy="278356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95" name="Picture 94">
                          <a:hlinkClick r:id="rId13" action="ppaction://hlinksldjump"/>
                          <a:extLst>
                            <a:ext uri="{FF2B5EF4-FFF2-40B4-BE49-F238E27FC236}">
                              <a16:creationId xmlns:a16="http://schemas.microsoft.com/office/drawing/2014/main" id="{4A41E08D-178D-93D6-0946-FF841D0BE44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484620" y="1874721"/>
                          <a:ext cx="230843" cy="230843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98" name="Picture 97">
                        <a:extLst>
                          <a:ext uri="{FF2B5EF4-FFF2-40B4-BE49-F238E27FC236}">
                            <a16:creationId xmlns:a16="http://schemas.microsoft.com/office/drawing/2014/main" id="{DD32FF26-C6E6-12C9-685F-B5E13CEDDB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985648" y="6212307"/>
                        <a:ext cx="278357" cy="27835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41C39CA6-16AD-EFA2-14C6-C4815834E4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14076" y="4381005"/>
                      <a:ext cx="194430" cy="177642"/>
                    </a:xfrm>
                    <a:prstGeom prst="ellipse">
                      <a:avLst/>
                    </a:prstGeom>
                    <a:solidFill>
                      <a:srgbClr val="2664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 dirty="0"/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64D8C3AB-4AAD-9FD1-BF15-5A8B36A70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15467" y="5276333"/>
                      <a:ext cx="194430" cy="177642"/>
                    </a:xfrm>
                    <a:prstGeom prst="ellipse">
                      <a:avLst/>
                    </a:prstGeom>
                    <a:solidFill>
                      <a:srgbClr val="2664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 dirty="0"/>
                    </a:p>
                  </p:txBody>
                </p:sp>
              </p:grp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10CAA418-D9F3-991B-6928-3EF494F398BD}"/>
                      </a:ext>
                    </a:extLst>
                  </p:cNvPr>
                  <p:cNvSpPr/>
                  <p:nvPr/>
                </p:nvSpPr>
                <p:spPr>
                  <a:xfrm>
                    <a:off x="7707206" y="2519549"/>
                    <a:ext cx="4159456" cy="1150664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 dirty="0"/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CA1BA3E6-6E6B-4A66-CE27-D0657EAD41C9}"/>
                      </a:ext>
                    </a:extLst>
                  </p:cNvPr>
                  <p:cNvSpPr txBox="1"/>
                  <p:nvPr/>
                </p:nvSpPr>
                <p:spPr>
                  <a:xfrm>
                    <a:off x="7704894" y="2562286"/>
                    <a:ext cx="1466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419" b="1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a:t>CHECKLIST</a:t>
                    </a:r>
                  </a:p>
                </p:txBody>
              </p:sp>
              <p:sp>
                <p:nvSpPr>
                  <p:cNvPr id="144" name="Action Button: Blank 143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1119E48-9F26-2FAA-77A9-922BFF85F866}"/>
                      </a:ext>
                    </a:extLst>
                  </p:cNvPr>
                  <p:cNvSpPr/>
                  <p:nvPr/>
                </p:nvSpPr>
                <p:spPr>
                  <a:xfrm>
                    <a:off x="7773458" y="2915701"/>
                    <a:ext cx="282968" cy="278398"/>
                  </a:xfrm>
                  <a:prstGeom prst="actionButtonBlank">
                    <a:avLst/>
                  </a:prstGeom>
                  <a:noFill/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45" name="Action Button: Blank 144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A91BC944-59C8-0695-1BFE-F737830546B5}"/>
                      </a:ext>
                    </a:extLst>
                  </p:cNvPr>
                  <p:cNvSpPr/>
                  <p:nvPr/>
                </p:nvSpPr>
                <p:spPr>
                  <a:xfrm>
                    <a:off x="7773458" y="3298287"/>
                    <a:ext cx="282968" cy="278398"/>
                  </a:xfrm>
                  <a:prstGeom prst="actionButtonBlank">
                    <a:avLst/>
                  </a:prstGeom>
                  <a:noFill/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131AB4C8-BDC5-E477-E265-4E271E406692}"/>
                      </a:ext>
                    </a:extLst>
                  </p:cNvPr>
                  <p:cNvSpPr txBox="1"/>
                  <p:nvPr/>
                </p:nvSpPr>
                <p:spPr>
                  <a:xfrm>
                    <a:off x="8040385" y="2864691"/>
                    <a:ext cx="1466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419" b="1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a:t>Avanzar POI</a:t>
                    </a: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27DC7DFD-FFD6-1184-D798-5BCD6B75D0D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0385" y="3236691"/>
                    <a:ext cx="1466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419" b="1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a:t>OV Modelos</a:t>
                    </a:r>
                  </a:p>
                </p:txBody>
              </p:sp>
            </p:grpSp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119B30EA-B846-9AA1-E2F9-F22844643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80511" y="6195865"/>
                  <a:ext cx="312576" cy="307278"/>
                </a:xfrm>
                <a:prstGeom prst="rect">
                  <a:avLst/>
                </a:prstGeom>
              </p:spPr>
            </p:pic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A179125-9A1F-3983-8163-DA8E35E69B5D}"/>
                    </a:ext>
                  </a:extLst>
                </p:cNvPr>
                <p:cNvSpPr txBox="1"/>
                <p:nvPr/>
              </p:nvSpPr>
              <p:spPr>
                <a:xfrm>
                  <a:off x="7751627" y="2890028"/>
                  <a:ext cx="37105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419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✔</a:t>
                  </a:r>
                </a:p>
              </p:txBody>
            </p:sp>
          </p:grp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8B8E83D-E9C8-6C41-07BC-0E2E08D1AF89}"/>
                  </a:ext>
                </a:extLst>
              </p:cNvPr>
              <p:cNvCxnSpPr>
                <a:stCxn id="155" idx="1"/>
              </p:cNvCxnSpPr>
              <p:nvPr/>
            </p:nvCxnSpPr>
            <p:spPr>
              <a:xfrm flipV="1">
                <a:off x="7751627" y="3060492"/>
                <a:ext cx="1751188" cy="14202"/>
              </a:xfrm>
              <a:prstGeom prst="line">
                <a:avLst/>
              </a:prstGeom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1" name="Picture 160">
              <a:hlinkClick r:id="rId16" action="ppaction://hlinksldjump"/>
              <a:extLst>
                <a:ext uri="{FF2B5EF4-FFF2-40B4-BE49-F238E27FC236}">
                  <a16:creationId xmlns:a16="http://schemas.microsoft.com/office/drawing/2014/main" id="{2DA81019-00CB-AA3D-BCC0-F9787A992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584685" flipH="1">
              <a:off x="11482104" y="1809417"/>
              <a:ext cx="360462" cy="372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93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OI/OV">
      <a:dk1>
        <a:srgbClr val="0E2841"/>
      </a:dk1>
      <a:lt1>
        <a:sysClr val="window" lastClr="FFFFFF"/>
      </a:lt1>
      <a:dk2>
        <a:srgbClr val="153D64"/>
      </a:dk2>
      <a:lt2>
        <a:srgbClr val="FBFBFB"/>
      </a:lt2>
      <a:accent1>
        <a:srgbClr val="E1DC53"/>
      </a:accent1>
      <a:accent2>
        <a:srgbClr val="F16838"/>
      </a:accent2>
      <a:accent3>
        <a:srgbClr val="339551"/>
      </a:accent3>
      <a:accent4>
        <a:srgbClr val="BEE0C7"/>
      </a:accent4>
      <a:accent5>
        <a:srgbClr val="F6F4DC"/>
      </a:accent5>
      <a:accent6>
        <a:srgbClr val="266533"/>
      </a:accent6>
      <a:hlink>
        <a:srgbClr val="E1DC53"/>
      </a:hlink>
      <a:folHlink>
        <a:srgbClr val="837F1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914</Words>
  <Application>Microsoft Office PowerPoint</Application>
  <PresentationFormat>Panorámica</PresentationFormat>
  <Paragraphs>454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Sofia Tanahiri Guzman De Leon</dc:creator>
  <cp:lastModifiedBy>De León Sofía</cp:lastModifiedBy>
  <cp:revision>3</cp:revision>
  <dcterms:created xsi:type="dcterms:W3CDTF">2025-09-13T16:28:31Z</dcterms:created>
  <dcterms:modified xsi:type="dcterms:W3CDTF">2025-09-18T04:31:11Z</dcterms:modified>
</cp:coreProperties>
</file>